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2" r:id="rId5"/>
    <p:sldMasterId id="2147483651" r:id="rId6"/>
  </p:sldMasterIdLst>
  <p:notesMasterIdLst>
    <p:notesMasterId r:id="rId41"/>
  </p:notesMasterIdLst>
  <p:sldIdLst>
    <p:sldId id="256" r:id="rId7"/>
    <p:sldId id="258" r:id="rId8"/>
    <p:sldId id="262" r:id="rId9"/>
    <p:sldId id="263" r:id="rId10"/>
    <p:sldId id="264" r:id="rId11"/>
    <p:sldId id="265" r:id="rId12"/>
    <p:sldId id="267" r:id="rId13"/>
    <p:sldId id="268" r:id="rId14"/>
    <p:sldId id="269" r:id="rId15"/>
    <p:sldId id="270" r:id="rId16"/>
    <p:sldId id="260" r:id="rId17"/>
    <p:sldId id="271" r:id="rId18"/>
    <p:sldId id="272" r:id="rId19"/>
    <p:sldId id="290" r:id="rId20"/>
    <p:sldId id="291" r:id="rId21"/>
    <p:sldId id="296" r:id="rId22"/>
    <p:sldId id="292" r:id="rId23"/>
    <p:sldId id="293" r:id="rId24"/>
    <p:sldId id="294" r:id="rId25"/>
    <p:sldId id="311" r:id="rId26"/>
    <p:sldId id="261" r:id="rId27"/>
    <p:sldId id="297" r:id="rId28"/>
    <p:sldId id="298" r:id="rId29"/>
    <p:sldId id="299" r:id="rId30"/>
    <p:sldId id="300" r:id="rId31"/>
    <p:sldId id="312" r:id="rId32"/>
    <p:sldId id="313" r:id="rId33"/>
    <p:sldId id="301" r:id="rId34"/>
    <p:sldId id="314" r:id="rId35"/>
    <p:sldId id="304" r:id="rId36"/>
    <p:sldId id="306" r:id="rId37"/>
    <p:sldId id="307" r:id="rId38"/>
    <p:sldId id="308" r:id="rId39"/>
    <p:sldId id="310" r:id="rId40"/>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7C00"/>
    <a:srgbClr val="004D6B"/>
    <a:srgbClr val="5F60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DDEAF-E6BD-46E2-9236-9C24775F1FD6}" type="doc">
      <dgm:prSet loTypeId="urn:microsoft.com/office/officeart/2005/8/layout/cycle6" loCatId="relationship" qsTypeId="urn:microsoft.com/office/officeart/2005/8/quickstyle/simple1" qsCatId="simple" csTypeId="urn:microsoft.com/office/officeart/2005/8/colors/accent0_1" csCatId="mainScheme" phldr="1"/>
      <dgm:spPr/>
      <dgm:t>
        <a:bodyPr/>
        <a:lstStyle/>
        <a:p>
          <a:endParaRPr lang="da-DK"/>
        </a:p>
      </dgm:t>
    </dgm:pt>
    <dgm:pt modelId="{83C3B83C-5A97-4A94-AE90-26884BF8610E}">
      <dgm:prSet phldrT="[Tekst]"/>
      <dgm:spPr/>
      <dgm:t>
        <a:bodyPr/>
        <a:lstStyle/>
        <a:p>
          <a:r>
            <a:rPr lang="da-DK" dirty="0" smtClean="0"/>
            <a:t>Elev(er)</a:t>
          </a:r>
          <a:endParaRPr lang="da-DK" dirty="0"/>
        </a:p>
      </dgm:t>
    </dgm:pt>
    <dgm:pt modelId="{AF1D3406-9399-4D66-9899-911608C95876}" type="parTrans" cxnId="{35851C78-E9BB-4783-870C-C01A80FF08A9}">
      <dgm:prSet/>
      <dgm:spPr/>
      <dgm:t>
        <a:bodyPr/>
        <a:lstStyle/>
        <a:p>
          <a:endParaRPr lang="da-DK"/>
        </a:p>
      </dgm:t>
    </dgm:pt>
    <dgm:pt modelId="{AD7F31B9-E012-4F04-9492-2ED2189BA9BA}" type="sibTrans" cxnId="{35851C78-E9BB-4783-870C-C01A80FF08A9}">
      <dgm:prSet/>
      <dgm:spPr/>
      <dgm:t>
        <a:bodyPr/>
        <a:lstStyle/>
        <a:p>
          <a:endParaRPr lang="da-DK"/>
        </a:p>
      </dgm:t>
    </dgm:pt>
    <dgm:pt modelId="{86339825-E7A9-4BC9-BCD4-5CB754C285B3}">
      <dgm:prSet phldrT="[Tekst]"/>
      <dgm:spPr/>
      <dgm:t>
        <a:bodyPr/>
        <a:lstStyle/>
        <a:p>
          <a:r>
            <a:rPr lang="da-DK" dirty="0" smtClean="0"/>
            <a:t>Lærer</a:t>
          </a:r>
          <a:endParaRPr lang="da-DK" dirty="0"/>
        </a:p>
      </dgm:t>
    </dgm:pt>
    <dgm:pt modelId="{9D3F2BB5-59E5-49ED-9522-43792A4A94B3}" type="parTrans" cxnId="{2B68260C-C98B-4FD6-AF47-BE222B642E7E}">
      <dgm:prSet/>
      <dgm:spPr/>
      <dgm:t>
        <a:bodyPr/>
        <a:lstStyle/>
        <a:p>
          <a:endParaRPr lang="da-DK"/>
        </a:p>
      </dgm:t>
    </dgm:pt>
    <dgm:pt modelId="{76D67A6A-37CC-416C-A591-39A05C8A8B72}" type="sibTrans" cxnId="{2B68260C-C98B-4FD6-AF47-BE222B642E7E}">
      <dgm:prSet/>
      <dgm:spPr/>
      <dgm:t>
        <a:bodyPr/>
        <a:lstStyle/>
        <a:p>
          <a:endParaRPr lang="da-DK"/>
        </a:p>
      </dgm:t>
    </dgm:pt>
    <dgm:pt modelId="{B58BA476-CF03-4080-B571-D1F0D54EE73B}">
      <dgm:prSet phldrT="[Tekst]"/>
      <dgm:spPr/>
      <dgm:t>
        <a:bodyPr/>
        <a:lstStyle/>
        <a:p>
          <a:r>
            <a:rPr lang="da-DK" dirty="0" smtClean="0"/>
            <a:t>Indhold</a:t>
          </a:r>
          <a:endParaRPr lang="da-DK" dirty="0"/>
        </a:p>
      </dgm:t>
    </dgm:pt>
    <dgm:pt modelId="{B68CB867-47B3-4CDA-B5BC-0FCF56B66706}" type="parTrans" cxnId="{02701FB4-5C9C-490A-AF86-8C22332034D8}">
      <dgm:prSet/>
      <dgm:spPr/>
      <dgm:t>
        <a:bodyPr/>
        <a:lstStyle/>
        <a:p>
          <a:endParaRPr lang="da-DK"/>
        </a:p>
      </dgm:t>
    </dgm:pt>
    <dgm:pt modelId="{4FBFB4DD-E542-4ED9-8D6F-3E26F295BDC1}" type="sibTrans" cxnId="{02701FB4-5C9C-490A-AF86-8C22332034D8}">
      <dgm:prSet/>
      <dgm:spPr/>
      <dgm:t>
        <a:bodyPr/>
        <a:lstStyle/>
        <a:p>
          <a:endParaRPr lang="da-DK"/>
        </a:p>
      </dgm:t>
    </dgm:pt>
    <dgm:pt modelId="{F1C50EC7-4ED8-47F8-830E-A7473C98CA8D}" type="pres">
      <dgm:prSet presAssocID="{0B5DDEAF-E6BD-46E2-9236-9C24775F1FD6}" presName="cycle" presStyleCnt="0">
        <dgm:presLayoutVars>
          <dgm:dir/>
          <dgm:resizeHandles val="exact"/>
        </dgm:presLayoutVars>
      </dgm:prSet>
      <dgm:spPr/>
      <dgm:t>
        <a:bodyPr/>
        <a:lstStyle/>
        <a:p>
          <a:endParaRPr lang="da-DK"/>
        </a:p>
      </dgm:t>
    </dgm:pt>
    <dgm:pt modelId="{3BD71FE5-EA18-4853-9531-5D32C7CAF008}" type="pres">
      <dgm:prSet presAssocID="{83C3B83C-5A97-4A94-AE90-26884BF8610E}" presName="node" presStyleLbl="node1" presStyleIdx="0" presStyleCnt="3">
        <dgm:presLayoutVars>
          <dgm:bulletEnabled val="1"/>
        </dgm:presLayoutVars>
      </dgm:prSet>
      <dgm:spPr/>
      <dgm:t>
        <a:bodyPr/>
        <a:lstStyle/>
        <a:p>
          <a:endParaRPr lang="da-DK"/>
        </a:p>
      </dgm:t>
    </dgm:pt>
    <dgm:pt modelId="{9311C11B-AD8F-426F-B608-D76B670727A1}" type="pres">
      <dgm:prSet presAssocID="{83C3B83C-5A97-4A94-AE90-26884BF8610E}" presName="spNode" presStyleCnt="0"/>
      <dgm:spPr/>
    </dgm:pt>
    <dgm:pt modelId="{61062635-4A6E-44F9-847B-899C0614BF82}" type="pres">
      <dgm:prSet presAssocID="{AD7F31B9-E012-4F04-9492-2ED2189BA9BA}" presName="sibTrans" presStyleLbl="sibTrans1D1" presStyleIdx="0" presStyleCnt="3"/>
      <dgm:spPr/>
      <dgm:t>
        <a:bodyPr/>
        <a:lstStyle/>
        <a:p>
          <a:endParaRPr lang="da-DK"/>
        </a:p>
      </dgm:t>
    </dgm:pt>
    <dgm:pt modelId="{8EF8C982-E500-4C69-B242-A42558E546CC}" type="pres">
      <dgm:prSet presAssocID="{86339825-E7A9-4BC9-BCD4-5CB754C285B3}" presName="node" presStyleLbl="node1" presStyleIdx="1" presStyleCnt="3">
        <dgm:presLayoutVars>
          <dgm:bulletEnabled val="1"/>
        </dgm:presLayoutVars>
      </dgm:prSet>
      <dgm:spPr/>
      <dgm:t>
        <a:bodyPr/>
        <a:lstStyle/>
        <a:p>
          <a:endParaRPr lang="da-DK"/>
        </a:p>
      </dgm:t>
    </dgm:pt>
    <dgm:pt modelId="{4E10806B-29BE-45E3-9A84-4F09A2F6043C}" type="pres">
      <dgm:prSet presAssocID="{86339825-E7A9-4BC9-BCD4-5CB754C285B3}" presName="spNode" presStyleCnt="0"/>
      <dgm:spPr/>
    </dgm:pt>
    <dgm:pt modelId="{4AB93432-94E2-4CF2-B974-42A280C0CD9E}" type="pres">
      <dgm:prSet presAssocID="{76D67A6A-37CC-416C-A591-39A05C8A8B72}" presName="sibTrans" presStyleLbl="sibTrans1D1" presStyleIdx="1" presStyleCnt="3"/>
      <dgm:spPr/>
      <dgm:t>
        <a:bodyPr/>
        <a:lstStyle/>
        <a:p>
          <a:endParaRPr lang="da-DK"/>
        </a:p>
      </dgm:t>
    </dgm:pt>
    <dgm:pt modelId="{1681A923-3FA0-497A-B4D2-FE0E08DD1361}" type="pres">
      <dgm:prSet presAssocID="{B58BA476-CF03-4080-B571-D1F0D54EE73B}" presName="node" presStyleLbl="node1" presStyleIdx="2" presStyleCnt="3">
        <dgm:presLayoutVars>
          <dgm:bulletEnabled val="1"/>
        </dgm:presLayoutVars>
      </dgm:prSet>
      <dgm:spPr/>
      <dgm:t>
        <a:bodyPr/>
        <a:lstStyle/>
        <a:p>
          <a:endParaRPr lang="da-DK"/>
        </a:p>
      </dgm:t>
    </dgm:pt>
    <dgm:pt modelId="{F369C889-FC91-4982-B2DA-D09559189301}" type="pres">
      <dgm:prSet presAssocID="{B58BA476-CF03-4080-B571-D1F0D54EE73B}" presName="spNode" presStyleCnt="0"/>
      <dgm:spPr/>
    </dgm:pt>
    <dgm:pt modelId="{2FCCBBBF-52D3-4B80-9BBC-6F30F3AB75AE}" type="pres">
      <dgm:prSet presAssocID="{4FBFB4DD-E542-4ED9-8D6F-3E26F295BDC1}" presName="sibTrans" presStyleLbl="sibTrans1D1" presStyleIdx="2" presStyleCnt="3"/>
      <dgm:spPr/>
      <dgm:t>
        <a:bodyPr/>
        <a:lstStyle/>
        <a:p>
          <a:endParaRPr lang="da-DK"/>
        </a:p>
      </dgm:t>
    </dgm:pt>
  </dgm:ptLst>
  <dgm:cxnLst>
    <dgm:cxn modelId="{2B68260C-C98B-4FD6-AF47-BE222B642E7E}" srcId="{0B5DDEAF-E6BD-46E2-9236-9C24775F1FD6}" destId="{86339825-E7A9-4BC9-BCD4-5CB754C285B3}" srcOrd="1" destOrd="0" parTransId="{9D3F2BB5-59E5-49ED-9522-43792A4A94B3}" sibTransId="{76D67A6A-37CC-416C-A591-39A05C8A8B72}"/>
    <dgm:cxn modelId="{A99F85E3-584E-44BA-878F-FEE10E858634}" type="presOf" srcId="{0B5DDEAF-E6BD-46E2-9236-9C24775F1FD6}" destId="{F1C50EC7-4ED8-47F8-830E-A7473C98CA8D}" srcOrd="0" destOrd="0" presId="urn:microsoft.com/office/officeart/2005/8/layout/cycle6"/>
    <dgm:cxn modelId="{B6837711-F4DC-441A-8A8B-8A28E7678287}" type="presOf" srcId="{76D67A6A-37CC-416C-A591-39A05C8A8B72}" destId="{4AB93432-94E2-4CF2-B974-42A280C0CD9E}" srcOrd="0" destOrd="0" presId="urn:microsoft.com/office/officeart/2005/8/layout/cycle6"/>
    <dgm:cxn modelId="{35851C78-E9BB-4783-870C-C01A80FF08A9}" srcId="{0B5DDEAF-E6BD-46E2-9236-9C24775F1FD6}" destId="{83C3B83C-5A97-4A94-AE90-26884BF8610E}" srcOrd="0" destOrd="0" parTransId="{AF1D3406-9399-4D66-9899-911608C95876}" sibTransId="{AD7F31B9-E012-4F04-9492-2ED2189BA9BA}"/>
    <dgm:cxn modelId="{9C074EF8-F910-4907-8250-A273CE89E590}" type="presOf" srcId="{AD7F31B9-E012-4F04-9492-2ED2189BA9BA}" destId="{61062635-4A6E-44F9-847B-899C0614BF82}" srcOrd="0" destOrd="0" presId="urn:microsoft.com/office/officeart/2005/8/layout/cycle6"/>
    <dgm:cxn modelId="{1291DE13-E633-4528-85FD-2735B3F76588}" type="presOf" srcId="{83C3B83C-5A97-4A94-AE90-26884BF8610E}" destId="{3BD71FE5-EA18-4853-9531-5D32C7CAF008}" srcOrd="0" destOrd="0" presId="urn:microsoft.com/office/officeart/2005/8/layout/cycle6"/>
    <dgm:cxn modelId="{02701FB4-5C9C-490A-AF86-8C22332034D8}" srcId="{0B5DDEAF-E6BD-46E2-9236-9C24775F1FD6}" destId="{B58BA476-CF03-4080-B571-D1F0D54EE73B}" srcOrd="2" destOrd="0" parTransId="{B68CB867-47B3-4CDA-B5BC-0FCF56B66706}" sibTransId="{4FBFB4DD-E542-4ED9-8D6F-3E26F295BDC1}"/>
    <dgm:cxn modelId="{3571B5EC-B36E-4914-B821-7DAECDA4A5E8}" type="presOf" srcId="{4FBFB4DD-E542-4ED9-8D6F-3E26F295BDC1}" destId="{2FCCBBBF-52D3-4B80-9BBC-6F30F3AB75AE}" srcOrd="0" destOrd="0" presId="urn:microsoft.com/office/officeart/2005/8/layout/cycle6"/>
    <dgm:cxn modelId="{146435B0-3251-4A75-96EC-72D4CED68F02}" type="presOf" srcId="{B58BA476-CF03-4080-B571-D1F0D54EE73B}" destId="{1681A923-3FA0-497A-B4D2-FE0E08DD1361}" srcOrd="0" destOrd="0" presId="urn:microsoft.com/office/officeart/2005/8/layout/cycle6"/>
    <dgm:cxn modelId="{33B173AF-E5CE-41EB-B02E-3838AE00B342}" type="presOf" srcId="{86339825-E7A9-4BC9-BCD4-5CB754C285B3}" destId="{8EF8C982-E500-4C69-B242-A42558E546CC}" srcOrd="0" destOrd="0" presId="urn:microsoft.com/office/officeart/2005/8/layout/cycle6"/>
    <dgm:cxn modelId="{25351ABE-0391-41E0-B47B-D449F6C9110F}" type="presParOf" srcId="{F1C50EC7-4ED8-47F8-830E-A7473C98CA8D}" destId="{3BD71FE5-EA18-4853-9531-5D32C7CAF008}" srcOrd="0" destOrd="0" presId="urn:microsoft.com/office/officeart/2005/8/layout/cycle6"/>
    <dgm:cxn modelId="{A5513A19-562D-46F0-85BE-7DB516CF6687}" type="presParOf" srcId="{F1C50EC7-4ED8-47F8-830E-A7473C98CA8D}" destId="{9311C11B-AD8F-426F-B608-D76B670727A1}" srcOrd="1" destOrd="0" presId="urn:microsoft.com/office/officeart/2005/8/layout/cycle6"/>
    <dgm:cxn modelId="{7CE19E46-5C39-4684-9761-6977A9F8F856}" type="presParOf" srcId="{F1C50EC7-4ED8-47F8-830E-A7473C98CA8D}" destId="{61062635-4A6E-44F9-847B-899C0614BF82}" srcOrd="2" destOrd="0" presId="urn:microsoft.com/office/officeart/2005/8/layout/cycle6"/>
    <dgm:cxn modelId="{6819E2BF-8E5C-4BFE-B6C8-E7576802E0B3}" type="presParOf" srcId="{F1C50EC7-4ED8-47F8-830E-A7473C98CA8D}" destId="{8EF8C982-E500-4C69-B242-A42558E546CC}" srcOrd="3" destOrd="0" presId="urn:microsoft.com/office/officeart/2005/8/layout/cycle6"/>
    <dgm:cxn modelId="{FF5784A0-E17F-4C15-99F7-94EA30772EC6}" type="presParOf" srcId="{F1C50EC7-4ED8-47F8-830E-A7473C98CA8D}" destId="{4E10806B-29BE-45E3-9A84-4F09A2F6043C}" srcOrd="4" destOrd="0" presId="urn:microsoft.com/office/officeart/2005/8/layout/cycle6"/>
    <dgm:cxn modelId="{4A0A6E83-11F5-4D49-8513-A611C3EC9DC0}" type="presParOf" srcId="{F1C50EC7-4ED8-47F8-830E-A7473C98CA8D}" destId="{4AB93432-94E2-4CF2-B974-42A280C0CD9E}" srcOrd="5" destOrd="0" presId="urn:microsoft.com/office/officeart/2005/8/layout/cycle6"/>
    <dgm:cxn modelId="{51A81B9A-66EB-40F4-872A-1972B722427A}" type="presParOf" srcId="{F1C50EC7-4ED8-47F8-830E-A7473C98CA8D}" destId="{1681A923-3FA0-497A-B4D2-FE0E08DD1361}" srcOrd="6" destOrd="0" presId="urn:microsoft.com/office/officeart/2005/8/layout/cycle6"/>
    <dgm:cxn modelId="{025B4F96-7CE3-4771-ABC3-496E4BC0760D}" type="presParOf" srcId="{F1C50EC7-4ED8-47F8-830E-A7473C98CA8D}" destId="{F369C889-FC91-4982-B2DA-D09559189301}" srcOrd="7" destOrd="0" presId="urn:microsoft.com/office/officeart/2005/8/layout/cycle6"/>
    <dgm:cxn modelId="{EAF28D78-E755-48E1-81DC-382F3659D59A}" type="presParOf" srcId="{F1C50EC7-4ED8-47F8-830E-A7473C98CA8D}" destId="{2FCCBBBF-52D3-4B80-9BBC-6F30F3AB75AE}"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DDEAF-E6BD-46E2-9236-9C24775F1FD6}" type="doc">
      <dgm:prSet loTypeId="urn:microsoft.com/office/officeart/2005/8/layout/cycle6" loCatId="relationship" qsTypeId="urn:microsoft.com/office/officeart/2005/8/quickstyle/simple1" qsCatId="simple" csTypeId="urn:microsoft.com/office/officeart/2005/8/colors/accent0_1" csCatId="mainScheme" phldr="1"/>
      <dgm:spPr/>
      <dgm:t>
        <a:bodyPr/>
        <a:lstStyle/>
        <a:p>
          <a:endParaRPr lang="da-DK"/>
        </a:p>
      </dgm:t>
    </dgm:pt>
    <dgm:pt modelId="{83C3B83C-5A97-4A94-AE90-26884BF8610E}">
      <dgm:prSet phldrT="[Tekst]"/>
      <dgm:spPr/>
      <dgm:t>
        <a:bodyPr/>
        <a:lstStyle/>
        <a:p>
          <a:r>
            <a:rPr lang="da-DK" dirty="0" smtClean="0"/>
            <a:t>Elev(er)</a:t>
          </a:r>
          <a:endParaRPr lang="da-DK" dirty="0"/>
        </a:p>
      </dgm:t>
    </dgm:pt>
    <dgm:pt modelId="{AF1D3406-9399-4D66-9899-911608C95876}" type="parTrans" cxnId="{35851C78-E9BB-4783-870C-C01A80FF08A9}">
      <dgm:prSet/>
      <dgm:spPr/>
      <dgm:t>
        <a:bodyPr/>
        <a:lstStyle/>
        <a:p>
          <a:endParaRPr lang="da-DK"/>
        </a:p>
      </dgm:t>
    </dgm:pt>
    <dgm:pt modelId="{AD7F31B9-E012-4F04-9492-2ED2189BA9BA}" type="sibTrans" cxnId="{35851C78-E9BB-4783-870C-C01A80FF08A9}">
      <dgm:prSet/>
      <dgm:spPr/>
      <dgm:t>
        <a:bodyPr/>
        <a:lstStyle/>
        <a:p>
          <a:endParaRPr lang="da-DK"/>
        </a:p>
      </dgm:t>
    </dgm:pt>
    <dgm:pt modelId="{86339825-E7A9-4BC9-BCD4-5CB754C285B3}">
      <dgm:prSet phldrT="[Tekst]"/>
      <dgm:spPr/>
      <dgm:t>
        <a:bodyPr/>
        <a:lstStyle/>
        <a:p>
          <a:r>
            <a:rPr lang="da-DK" dirty="0" smtClean="0"/>
            <a:t>Lærer</a:t>
          </a:r>
          <a:endParaRPr lang="da-DK" dirty="0"/>
        </a:p>
      </dgm:t>
    </dgm:pt>
    <dgm:pt modelId="{9D3F2BB5-59E5-49ED-9522-43792A4A94B3}" type="parTrans" cxnId="{2B68260C-C98B-4FD6-AF47-BE222B642E7E}">
      <dgm:prSet/>
      <dgm:spPr/>
      <dgm:t>
        <a:bodyPr/>
        <a:lstStyle/>
        <a:p>
          <a:endParaRPr lang="da-DK"/>
        </a:p>
      </dgm:t>
    </dgm:pt>
    <dgm:pt modelId="{76D67A6A-37CC-416C-A591-39A05C8A8B72}" type="sibTrans" cxnId="{2B68260C-C98B-4FD6-AF47-BE222B642E7E}">
      <dgm:prSet/>
      <dgm:spPr/>
      <dgm:t>
        <a:bodyPr/>
        <a:lstStyle/>
        <a:p>
          <a:endParaRPr lang="da-DK"/>
        </a:p>
      </dgm:t>
    </dgm:pt>
    <dgm:pt modelId="{B58BA476-CF03-4080-B571-D1F0D54EE73B}">
      <dgm:prSet phldrT="[Tekst]"/>
      <dgm:spPr/>
      <dgm:t>
        <a:bodyPr/>
        <a:lstStyle/>
        <a:p>
          <a:r>
            <a:rPr lang="da-DK" dirty="0" smtClean="0"/>
            <a:t>Indhold</a:t>
          </a:r>
          <a:endParaRPr lang="da-DK" dirty="0"/>
        </a:p>
      </dgm:t>
    </dgm:pt>
    <dgm:pt modelId="{B68CB867-47B3-4CDA-B5BC-0FCF56B66706}" type="parTrans" cxnId="{02701FB4-5C9C-490A-AF86-8C22332034D8}">
      <dgm:prSet/>
      <dgm:spPr/>
      <dgm:t>
        <a:bodyPr/>
        <a:lstStyle/>
        <a:p>
          <a:endParaRPr lang="da-DK"/>
        </a:p>
      </dgm:t>
    </dgm:pt>
    <dgm:pt modelId="{4FBFB4DD-E542-4ED9-8D6F-3E26F295BDC1}" type="sibTrans" cxnId="{02701FB4-5C9C-490A-AF86-8C22332034D8}">
      <dgm:prSet/>
      <dgm:spPr/>
      <dgm:t>
        <a:bodyPr/>
        <a:lstStyle/>
        <a:p>
          <a:endParaRPr lang="da-DK"/>
        </a:p>
      </dgm:t>
    </dgm:pt>
    <dgm:pt modelId="{F1C50EC7-4ED8-47F8-830E-A7473C98CA8D}" type="pres">
      <dgm:prSet presAssocID="{0B5DDEAF-E6BD-46E2-9236-9C24775F1FD6}" presName="cycle" presStyleCnt="0">
        <dgm:presLayoutVars>
          <dgm:dir/>
          <dgm:resizeHandles val="exact"/>
        </dgm:presLayoutVars>
      </dgm:prSet>
      <dgm:spPr/>
      <dgm:t>
        <a:bodyPr/>
        <a:lstStyle/>
        <a:p>
          <a:endParaRPr lang="da-DK"/>
        </a:p>
      </dgm:t>
    </dgm:pt>
    <dgm:pt modelId="{3BD71FE5-EA18-4853-9531-5D32C7CAF008}" type="pres">
      <dgm:prSet presAssocID="{83C3B83C-5A97-4A94-AE90-26884BF8610E}" presName="node" presStyleLbl="node1" presStyleIdx="0" presStyleCnt="3">
        <dgm:presLayoutVars>
          <dgm:bulletEnabled val="1"/>
        </dgm:presLayoutVars>
      </dgm:prSet>
      <dgm:spPr/>
      <dgm:t>
        <a:bodyPr/>
        <a:lstStyle/>
        <a:p>
          <a:endParaRPr lang="da-DK"/>
        </a:p>
      </dgm:t>
    </dgm:pt>
    <dgm:pt modelId="{9311C11B-AD8F-426F-B608-D76B670727A1}" type="pres">
      <dgm:prSet presAssocID="{83C3B83C-5A97-4A94-AE90-26884BF8610E}" presName="spNode" presStyleCnt="0"/>
      <dgm:spPr/>
    </dgm:pt>
    <dgm:pt modelId="{61062635-4A6E-44F9-847B-899C0614BF82}" type="pres">
      <dgm:prSet presAssocID="{AD7F31B9-E012-4F04-9492-2ED2189BA9BA}" presName="sibTrans" presStyleLbl="sibTrans1D1" presStyleIdx="0" presStyleCnt="3"/>
      <dgm:spPr/>
      <dgm:t>
        <a:bodyPr/>
        <a:lstStyle/>
        <a:p>
          <a:endParaRPr lang="da-DK"/>
        </a:p>
      </dgm:t>
    </dgm:pt>
    <dgm:pt modelId="{8EF8C982-E500-4C69-B242-A42558E546CC}" type="pres">
      <dgm:prSet presAssocID="{86339825-E7A9-4BC9-BCD4-5CB754C285B3}" presName="node" presStyleLbl="node1" presStyleIdx="1" presStyleCnt="3">
        <dgm:presLayoutVars>
          <dgm:bulletEnabled val="1"/>
        </dgm:presLayoutVars>
      </dgm:prSet>
      <dgm:spPr/>
      <dgm:t>
        <a:bodyPr/>
        <a:lstStyle/>
        <a:p>
          <a:endParaRPr lang="da-DK"/>
        </a:p>
      </dgm:t>
    </dgm:pt>
    <dgm:pt modelId="{4E10806B-29BE-45E3-9A84-4F09A2F6043C}" type="pres">
      <dgm:prSet presAssocID="{86339825-E7A9-4BC9-BCD4-5CB754C285B3}" presName="spNode" presStyleCnt="0"/>
      <dgm:spPr/>
    </dgm:pt>
    <dgm:pt modelId="{4AB93432-94E2-4CF2-B974-42A280C0CD9E}" type="pres">
      <dgm:prSet presAssocID="{76D67A6A-37CC-416C-A591-39A05C8A8B72}" presName="sibTrans" presStyleLbl="sibTrans1D1" presStyleIdx="1" presStyleCnt="3"/>
      <dgm:spPr/>
      <dgm:t>
        <a:bodyPr/>
        <a:lstStyle/>
        <a:p>
          <a:endParaRPr lang="da-DK"/>
        </a:p>
      </dgm:t>
    </dgm:pt>
    <dgm:pt modelId="{1681A923-3FA0-497A-B4D2-FE0E08DD1361}" type="pres">
      <dgm:prSet presAssocID="{B58BA476-CF03-4080-B571-D1F0D54EE73B}" presName="node" presStyleLbl="node1" presStyleIdx="2" presStyleCnt="3">
        <dgm:presLayoutVars>
          <dgm:bulletEnabled val="1"/>
        </dgm:presLayoutVars>
      </dgm:prSet>
      <dgm:spPr/>
      <dgm:t>
        <a:bodyPr/>
        <a:lstStyle/>
        <a:p>
          <a:endParaRPr lang="da-DK"/>
        </a:p>
      </dgm:t>
    </dgm:pt>
    <dgm:pt modelId="{F369C889-FC91-4982-B2DA-D09559189301}" type="pres">
      <dgm:prSet presAssocID="{B58BA476-CF03-4080-B571-D1F0D54EE73B}" presName="spNode" presStyleCnt="0"/>
      <dgm:spPr/>
    </dgm:pt>
    <dgm:pt modelId="{2FCCBBBF-52D3-4B80-9BBC-6F30F3AB75AE}" type="pres">
      <dgm:prSet presAssocID="{4FBFB4DD-E542-4ED9-8D6F-3E26F295BDC1}" presName="sibTrans" presStyleLbl="sibTrans1D1" presStyleIdx="2" presStyleCnt="3"/>
      <dgm:spPr/>
      <dgm:t>
        <a:bodyPr/>
        <a:lstStyle/>
        <a:p>
          <a:endParaRPr lang="da-DK"/>
        </a:p>
      </dgm:t>
    </dgm:pt>
  </dgm:ptLst>
  <dgm:cxnLst>
    <dgm:cxn modelId="{2B68260C-C98B-4FD6-AF47-BE222B642E7E}" srcId="{0B5DDEAF-E6BD-46E2-9236-9C24775F1FD6}" destId="{86339825-E7A9-4BC9-BCD4-5CB754C285B3}" srcOrd="1" destOrd="0" parTransId="{9D3F2BB5-59E5-49ED-9522-43792A4A94B3}" sibTransId="{76D67A6A-37CC-416C-A591-39A05C8A8B72}"/>
    <dgm:cxn modelId="{A99F85E3-584E-44BA-878F-FEE10E858634}" type="presOf" srcId="{0B5DDEAF-E6BD-46E2-9236-9C24775F1FD6}" destId="{F1C50EC7-4ED8-47F8-830E-A7473C98CA8D}" srcOrd="0" destOrd="0" presId="urn:microsoft.com/office/officeart/2005/8/layout/cycle6"/>
    <dgm:cxn modelId="{B6837711-F4DC-441A-8A8B-8A28E7678287}" type="presOf" srcId="{76D67A6A-37CC-416C-A591-39A05C8A8B72}" destId="{4AB93432-94E2-4CF2-B974-42A280C0CD9E}" srcOrd="0" destOrd="0" presId="urn:microsoft.com/office/officeart/2005/8/layout/cycle6"/>
    <dgm:cxn modelId="{35851C78-E9BB-4783-870C-C01A80FF08A9}" srcId="{0B5DDEAF-E6BD-46E2-9236-9C24775F1FD6}" destId="{83C3B83C-5A97-4A94-AE90-26884BF8610E}" srcOrd="0" destOrd="0" parTransId="{AF1D3406-9399-4D66-9899-911608C95876}" sibTransId="{AD7F31B9-E012-4F04-9492-2ED2189BA9BA}"/>
    <dgm:cxn modelId="{9C074EF8-F910-4907-8250-A273CE89E590}" type="presOf" srcId="{AD7F31B9-E012-4F04-9492-2ED2189BA9BA}" destId="{61062635-4A6E-44F9-847B-899C0614BF82}" srcOrd="0" destOrd="0" presId="urn:microsoft.com/office/officeart/2005/8/layout/cycle6"/>
    <dgm:cxn modelId="{1291DE13-E633-4528-85FD-2735B3F76588}" type="presOf" srcId="{83C3B83C-5A97-4A94-AE90-26884BF8610E}" destId="{3BD71FE5-EA18-4853-9531-5D32C7CAF008}" srcOrd="0" destOrd="0" presId="urn:microsoft.com/office/officeart/2005/8/layout/cycle6"/>
    <dgm:cxn modelId="{02701FB4-5C9C-490A-AF86-8C22332034D8}" srcId="{0B5DDEAF-E6BD-46E2-9236-9C24775F1FD6}" destId="{B58BA476-CF03-4080-B571-D1F0D54EE73B}" srcOrd="2" destOrd="0" parTransId="{B68CB867-47B3-4CDA-B5BC-0FCF56B66706}" sibTransId="{4FBFB4DD-E542-4ED9-8D6F-3E26F295BDC1}"/>
    <dgm:cxn modelId="{3571B5EC-B36E-4914-B821-7DAECDA4A5E8}" type="presOf" srcId="{4FBFB4DD-E542-4ED9-8D6F-3E26F295BDC1}" destId="{2FCCBBBF-52D3-4B80-9BBC-6F30F3AB75AE}" srcOrd="0" destOrd="0" presId="urn:microsoft.com/office/officeart/2005/8/layout/cycle6"/>
    <dgm:cxn modelId="{146435B0-3251-4A75-96EC-72D4CED68F02}" type="presOf" srcId="{B58BA476-CF03-4080-B571-D1F0D54EE73B}" destId="{1681A923-3FA0-497A-B4D2-FE0E08DD1361}" srcOrd="0" destOrd="0" presId="urn:microsoft.com/office/officeart/2005/8/layout/cycle6"/>
    <dgm:cxn modelId="{33B173AF-E5CE-41EB-B02E-3838AE00B342}" type="presOf" srcId="{86339825-E7A9-4BC9-BCD4-5CB754C285B3}" destId="{8EF8C982-E500-4C69-B242-A42558E546CC}" srcOrd="0" destOrd="0" presId="urn:microsoft.com/office/officeart/2005/8/layout/cycle6"/>
    <dgm:cxn modelId="{25351ABE-0391-41E0-B47B-D449F6C9110F}" type="presParOf" srcId="{F1C50EC7-4ED8-47F8-830E-A7473C98CA8D}" destId="{3BD71FE5-EA18-4853-9531-5D32C7CAF008}" srcOrd="0" destOrd="0" presId="urn:microsoft.com/office/officeart/2005/8/layout/cycle6"/>
    <dgm:cxn modelId="{A5513A19-562D-46F0-85BE-7DB516CF6687}" type="presParOf" srcId="{F1C50EC7-4ED8-47F8-830E-A7473C98CA8D}" destId="{9311C11B-AD8F-426F-B608-D76B670727A1}" srcOrd="1" destOrd="0" presId="urn:microsoft.com/office/officeart/2005/8/layout/cycle6"/>
    <dgm:cxn modelId="{7CE19E46-5C39-4684-9761-6977A9F8F856}" type="presParOf" srcId="{F1C50EC7-4ED8-47F8-830E-A7473C98CA8D}" destId="{61062635-4A6E-44F9-847B-899C0614BF82}" srcOrd="2" destOrd="0" presId="urn:microsoft.com/office/officeart/2005/8/layout/cycle6"/>
    <dgm:cxn modelId="{6819E2BF-8E5C-4BFE-B6C8-E7576802E0B3}" type="presParOf" srcId="{F1C50EC7-4ED8-47F8-830E-A7473C98CA8D}" destId="{8EF8C982-E500-4C69-B242-A42558E546CC}" srcOrd="3" destOrd="0" presId="urn:microsoft.com/office/officeart/2005/8/layout/cycle6"/>
    <dgm:cxn modelId="{FF5784A0-E17F-4C15-99F7-94EA30772EC6}" type="presParOf" srcId="{F1C50EC7-4ED8-47F8-830E-A7473C98CA8D}" destId="{4E10806B-29BE-45E3-9A84-4F09A2F6043C}" srcOrd="4" destOrd="0" presId="urn:microsoft.com/office/officeart/2005/8/layout/cycle6"/>
    <dgm:cxn modelId="{4A0A6E83-11F5-4D49-8513-A611C3EC9DC0}" type="presParOf" srcId="{F1C50EC7-4ED8-47F8-830E-A7473C98CA8D}" destId="{4AB93432-94E2-4CF2-B974-42A280C0CD9E}" srcOrd="5" destOrd="0" presId="urn:microsoft.com/office/officeart/2005/8/layout/cycle6"/>
    <dgm:cxn modelId="{51A81B9A-66EB-40F4-872A-1972B722427A}" type="presParOf" srcId="{F1C50EC7-4ED8-47F8-830E-A7473C98CA8D}" destId="{1681A923-3FA0-497A-B4D2-FE0E08DD1361}" srcOrd="6" destOrd="0" presId="urn:microsoft.com/office/officeart/2005/8/layout/cycle6"/>
    <dgm:cxn modelId="{025B4F96-7CE3-4771-ABC3-496E4BC0760D}" type="presParOf" srcId="{F1C50EC7-4ED8-47F8-830E-A7473C98CA8D}" destId="{F369C889-FC91-4982-B2DA-D09559189301}" srcOrd="7" destOrd="0" presId="urn:microsoft.com/office/officeart/2005/8/layout/cycle6"/>
    <dgm:cxn modelId="{EAF28D78-E755-48E1-81DC-382F3659D59A}" type="presParOf" srcId="{F1C50EC7-4ED8-47F8-830E-A7473C98CA8D}" destId="{2FCCBBBF-52D3-4B80-9BBC-6F30F3AB75AE}"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5DDEAF-E6BD-46E2-9236-9C24775F1FD6}" type="doc">
      <dgm:prSet loTypeId="urn:microsoft.com/office/officeart/2005/8/layout/cycle6" loCatId="relationship" qsTypeId="urn:microsoft.com/office/officeart/2005/8/quickstyle/simple1" qsCatId="simple" csTypeId="urn:microsoft.com/office/officeart/2005/8/colors/accent0_1" csCatId="mainScheme" phldr="1"/>
      <dgm:spPr/>
      <dgm:t>
        <a:bodyPr/>
        <a:lstStyle/>
        <a:p>
          <a:endParaRPr lang="da-DK"/>
        </a:p>
      </dgm:t>
    </dgm:pt>
    <dgm:pt modelId="{83C3B83C-5A97-4A94-AE90-26884BF8610E}">
      <dgm:prSet phldrT="[Tekst]"/>
      <dgm:spPr/>
      <dgm:t>
        <a:bodyPr/>
        <a:lstStyle/>
        <a:p>
          <a:r>
            <a:rPr lang="da-DK" dirty="0" smtClean="0"/>
            <a:t>Elev(er)</a:t>
          </a:r>
          <a:endParaRPr lang="da-DK" dirty="0"/>
        </a:p>
      </dgm:t>
    </dgm:pt>
    <dgm:pt modelId="{AF1D3406-9399-4D66-9899-911608C95876}" type="parTrans" cxnId="{35851C78-E9BB-4783-870C-C01A80FF08A9}">
      <dgm:prSet/>
      <dgm:spPr/>
      <dgm:t>
        <a:bodyPr/>
        <a:lstStyle/>
        <a:p>
          <a:endParaRPr lang="da-DK"/>
        </a:p>
      </dgm:t>
    </dgm:pt>
    <dgm:pt modelId="{AD7F31B9-E012-4F04-9492-2ED2189BA9BA}" type="sibTrans" cxnId="{35851C78-E9BB-4783-870C-C01A80FF08A9}">
      <dgm:prSet/>
      <dgm:spPr/>
      <dgm:t>
        <a:bodyPr/>
        <a:lstStyle/>
        <a:p>
          <a:endParaRPr lang="da-DK"/>
        </a:p>
      </dgm:t>
    </dgm:pt>
    <dgm:pt modelId="{86339825-E7A9-4BC9-BCD4-5CB754C285B3}">
      <dgm:prSet phldrT="[Tekst]"/>
      <dgm:spPr/>
      <dgm:t>
        <a:bodyPr/>
        <a:lstStyle/>
        <a:p>
          <a:r>
            <a:rPr lang="da-DK" dirty="0" smtClean="0"/>
            <a:t>Lærer</a:t>
          </a:r>
          <a:endParaRPr lang="da-DK" dirty="0"/>
        </a:p>
      </dgm:t>
    </dgm:pt>
    <dgm:pt modelId="{9D3F2BB5-59E5-49ED-9522-43792A4A94B3}" type="parTrans" cxnId="{2B68260C-C98B-4FD6-AF47-BE222B642E7E}">
      <dgm:prSet/>
      <dgm:spPr/>
      <dgm:t>
        <a:bodyPr/>
        <a:lstStyle/>
        <a:p>
          <a:endParaRPr lang="da-DK"/>
        </a:p>
      </dgm:t>
    </dgm:pt>
    <dgm:pt modelId="{76D67A6A-37CC-416C-A591-39A05C8A8B72}" type="sibTrans" cxnId="{2B68260C-C98B-4FD6-AF47-BE222B642E7E}">
      <dgm:prSet/>
      <dgm:spPr/>
      <dgm:t>
        <a:bodyPr/>
        <a:lstStyle/>
        <a:p>
          <a:endParaRPr lang="da-DK"/>
        </a:p>
      </dgm:t>
    </dgm:pt>
    <dgm:pt modelId="{B58BA476-CF03-4080-B571-D1F0D54EE73B}">
      <dgm:prSet phldrT="[Tekst]"/>
      <dgm:spPr/>
      <dgm:t>
        <a:bodyPr/>
        <a:lstStyle/>
        <a:p>
          <a:r>
            <a:rPr lang="da-DK" dirty="0" smtClean="0"/>
            <a:t>Indhold</a:t>
          </a:r>
          <a:endParaRPr lang="da-DK" dirty="0"/>
        </a:p>
      </dgm:t>
    </dgm:pt>
    <dgm:pt modelId="{B68CB867-47B3-4CDA-B5BC-0FCF56B66706}" type="parTrans" cxnId="{02701FB4-5C9C-490A-AF86-8C22332034D8}">
      <dgm:prSet/>
      <dgm:spPr/>
      <dgm:t>
        <a:bodyPr/>
        <a:lstStyle/>
        <a:p>
          <a:endParaRPr lang="da-DK"/>
        </a:p>
      </dgm:t>
    </dgm:pt>
    <dgm:pt modelId="{4FBFB4DD-E542-4ED9-8D6F-3E26F295BDC1}" type="sibTrans" cxnId="{02701FB4-5C9C-490A-AF86-8C22332034D8}">
      <dgm:prSet/>
      <dgm:spPr/>
      <dgm:t>
        <a:bodyPr/>
        <a:lstStyle/>
        <a:p>
          <a:endParaRPr lang="da-DK"/>
        </a:p>
      </dgm:t>
    </dgm:pt>
    <dgm:pt modelId="{F1C50EC7-4ED8-47F8-830E-A7473C98CA8D}" type="pres">
      <dgm:prSet presAssocID="{0B5DDEAF-E6BD-46E2-9236-9C24775F1FD6}" presName="cycle" presStyleCnt="0">
        <dgm:presLayoutVars>
          <dgm:dir/>
          <dgm:resizeHandles val="exact"/>
        </dgm:presLayoutVars>
      </dgm:prSet>
      <dgm:spPr/>
      <dgm:t>
        <a:bodyPr/>
        <a:lstStyle/>
        <a:p>
          <a:endParaRPr lang="da-DK"/>
        </a:p>
      </dgm:t>
    </dgm:pt>
    <dgm:pt modelId="{3BD71FE5-EA18-4853-9531-5D32C7CAF008}" type="pres">
      <dgm:prSet presAssocID="{83C3B83C-5A97-4A94-AE90-26884BF8610E}" presName="node" presStyleLbl="node1" presStyleIdx="0" presStyleCnt="3">
        <dgm:presLayoutVars>
          <dgm:bulletEnabled val="1"/>
        </dgm:presLayoutVars>
      </dgm:prSet>
      <dgm:spPr/>
      <dgm:t>
        <a:bodyPr/>
        <a:lstStyle/>
        <a:p>
          <a:endParaRPr lang="da-DK"/>
        </a:p>
      </dgm:t>
    </dgm:pt>
    <dgm:pt modelId="{9311C11B-AD8F-426F-B608-D76B670727A1}" type="pres">
      <dgm:prSet presAssocID="{83C3B83C-5A97-4A94-AE90-26884BF8610E}" presName="spNode" presStyleCnt="0"/>
      <dgm:spPr/>
    </dgm:pt>
    <dgm:pt modelId="{61062635-4A6E-44F9-847B-899C0614BF82}" type="pres">
      <dgm:prSet presAssocID="{AD7F31B9-E012-4F04-9492-2ED2189BA9BA}" presName="sibTrans" presStyleLbl="sibTrans1D1" presStyleIdx="0" presStyleCnt="3"/>
      <dgm:spPr/>
      <dgm:t>
        <a:bodyPr/>
        <a:lstStyle/>
        <a:p>
          <a:endParaRPr lang="da-DK"/>
        </a:p>
      </dgm:t>
    </dgm:pt>
    <dgm:pt modelId="{8EF8C982-E500-4C69-B242-A42558E546CC}" type="pres">
      <dgm:prSet presAssocID="{86339825-E7A9-4BC9-BCD4-5CB754C285B3}" presName="node" presStyleLbl="node1" presStyleIdx="1" presStyleCnt="3">
        <dgm:presLayoutVars>
          <dgm:bulletEnabled val="1"/>
        </dgm:presLayoutVars>
      </dgm:prSet>
      <dgm:spPr/>
      <dgm:t>
        <a:bodyPr/>
        <a:lstStyle/>
        <a:p>
          <a:endParaRPr lang="da-DK"/>
        </a:p>
      </dgm:t>
    </dgm:pt>
    <dgm:pt modelId="{4E10806B-29BE-45E3-9A84-4F09A2F6043C}" type="pres">
      <dgm:prSet presAssocID="{86339825-E7A9-4BC9-BCD4-5CB754C285B3}" presName="spNode" presStyleCnt="0"/>
      <dgm:spPr/>
    </dgm:pt>
    <dgm:pt modelId="{4AB93432-94E2-4CF2-B974-42A280C0CD9E}" type="pres">
      <dgm:prSet presAssocID="{76D67A6A-37CC-416C-A591-39A05C8A8B72}" presName="sibTrans" presStyleLbl="sibTrans1D1" presStyleIdx="1" presStyleCnt="3"/>
      <dgm:spPr/>
      <dgm:t>
        <a:bodyPr/>
        <a:lstStyle/>
        <a:p>
          <a:endParaRPr lang="da-DK"/>
        </a:p>
      </dgm:t>
    </dgm:pt>
    <dgm:pt modelId="{1681A923-3FA0-497A-B4D2-FE0E08DD1361}" type="pres">
      <dgm:prSet presAssocID="{B58BA476-CF03-4080-B571-D1F0D54EE73B}" presName="node" presStyleLbl="node1" presStyleIdx="2" presStyleCnt="3">
        <dgm:presLayoutVars>
          <dgm:bulletEnabled val="1"/>
        </dgm:presLayoutVars>
      </dgm:prSet>
      <dgm:spPr/>
      <dgm:t>
        <a:bodyPr/>
        <a:lstStyle/>
        <a:p>
          <a:endParaRPr lang="da-DK"/>
        </a:p>
      </dgm:t>
    </dgm:pt>
    <dgm:pt modelId="{F369C889-FC91-4982-B2DA-D09559189301}" type="pres">
      <dgm:prSet presAssocID="{B58BA476-CF03-4080-B571-D1F0D54EE73B}" presName="spNode" presStyleCnt="0"/>
      <dgm:spPr/>
    </dgm:pt>
    <dgm:pt modelId="{2FCCBBBF-52D3-4B80-9BBC-6F30F3AB75AE}" type="pres">
      <dgm:prSet presAssocID="{4FBFB4DD-E542-4ED9-8D6F-3E26F295BDC1}" presName="sibTrans" presStyleLbl="sibTrans1D1" presStyleIdx="2" presStyleCnt="3"/>
      <dgm:spPr/>
      <dgm:t>
        <a:bodyPr/>
        <a:lstStyle/>
        <a:p>
          <a:endParaRPr lang="da-DK"/>
        </a:p>
      </dgm:t>
    </dgm:pt>
  </dgm:ptLst>
  <dgm:cxnLst>
    <dgm:cxn modelId="{2B68260C-C98B-4FD6-AF47-BE222B642E7E}" srcId="{0B5DDEAF-E6BD-46E2-9236-9C24775F1FD6}" destId="{86339825-E7A9-4BC9-BCD4-5CB754C285B3}" srcOrd="1" destOrd="0" parTransId="{9D3F2BB5-59E5-49ED-9522-43792A4A94B3}" sibTransId="{76D67A6A-37CC-416C-A591-39A05C8A8B72}"/>
    <dgm:cxn modelId="{A99F85E3-584E-44BA-878F-FEE10E858634}" type="presOf" srcId="{0B5DDEAF-E6BD-46E2-9236-9C24775F1FD6}" destId="{F1C50EC7-4ED8-47F8-830E-A7473C98CA8D}" srcOrd="0" destOrd="0" presId="urn:microsoft.com/office/officeart/2005/8/layout/cycle6"/>
    <dgm:cxn modelId="{B6837711-F4DC-441A-8A8B-8A28E7678287}" type="presOf" srcId="{76D67A6A-37CC-416C-A591-39A05C8A8B72}" destId="{4AB93432-94E2-4CF2-B974-42A280C0CD9E}" srcOrd="0" destOrd="0" presId="urn:microsoft.com/office/officeart/2005/8/layout/cycle6"/>
    <dgm:cxn modelId="{35851C78-E9BB-4783-870C-C01A80FF08A9}" srcId="{0B5DDEAF-E6BD-46E2-9236-9C24775F1FD6}" destId="{83C3B83C-5A97-4A94-AE90-26884BF8610E}" srcOrd="0" destOrd="0" parTransId="{AF1D3406-9399-4D66-9899-911608C95876}" sibTransId="{AD7F31B9-E012-4F04-9492-2ED2189BA9BA}"/>
    <dgm:cxn modelId="{9C074EF8-F910-4907-8250-A273CE89E590}" type="presOf" srcId="{AD7F31B9-E012-4F04-9492-2ED2189BA9BA}" destId="{61062635-4A6E-44F9-847B-899C0614BF82}" srcOrd="0" destOrd="0" presId="urn:microsoft.com/office/officeart/2005/8/layout/cycle6"/>
    <dgm:cxn modelId="{1291DE13-E633-4528-85FD-2735B3F76588}" type="presOf" srcId="{83C3B83C-5A97-4A94-AE90-26884BF8610E}" destId="{3BD71FE5-EA18-4853-9531-5D32C7CAF008}" srcOrd="0" destOrd="0" presId="urn:microsoft.com/office/officeart/2005/8/layout/cycle6"/>
    <dgm:cxn modelId="{02701FB4-5C9C-490A-AF86-8C22332034D8}" srcId="{0B5DDEAF-E6BD-46E2-9236-9C24775F1FD6}" destId="{B58BA476-CF03-4080-B571-D1F0D54EE73B}" srcOrd="2" destOrd="0" parTransId="{B68CB867-47B3-4CDA-B5BC-0FCF56B66706}" sibTransId="{4FBFB4DD-E542-4ED9-8D6F-3E26F295BDC1}"/>
    <dgm:cxn modelId="{3571B5EC-B36E-4914-B821-7DAECDA4A5E8}" type="presOf" srcId="{4FBFB4DD-E542-4ED9-8D6F-3E26F295BDC1}" destId="{2FCCBBBF-52D3-4B80-9BBC-6F30F3AB75AE}" srcOrd="0" destOrd="0" presId="urn:microsoft.com/office/officeart/2005/8/layout/cycle6"/>
    <dgm:cxn modelId="{146435B0-3251-4A75-96EC-72D4CED68F02}" type="presOf" srcId="{B58BA476-CF03-4080-B571-D1F0D54EE73B}" destId="{1681A923-3FA0-497A-B4D2-FE0E08DD1361}" srcOrd="0" destOrd="0" presId="urn:microsoft.com/office/officeart/2005/8/layout/cycle6"/>
    <dgm:cxn modelId="{33B173AF-E5CE-41EB-B02E-3838AE00B342}" type="presOf" srcId="{86339825-E7A9-4BC9-BCD4-5CB754C285B3}" destId="{8EF8C982-E500-4C69-B242-A42558E546CC}" srcOrd="0" destOrd="0" presId="urn:microsoft.com/office/officeart/2005/8/layout/cycle6"/>
    <dgm:cxn modelId="{25351ABE-0391-41E0-B47B-D449F6C9110F}" type="presParOf" srcId="{F1C50EC7-4ED8-47F8-830E-A7473C98CA8D}" destId="{3BD71FE5-EA18-4853-9531-5D32C7CAF008}" srcOrd="0" destOrd="0" presId="urn:microsoft.com/office/officeart/2005/8/layout/cycle6"/>
    <dgm:cxn modelId="{A5513A19-562D-46F0-85BE-7DB516CF6687}" type="presParOf" srcId="{F1C50EC7-4ED8-47F8-830E-A7473C98CA8D}" destId="{9311C11B-AD8F-426F-B608-D76B670727A1}" srcOrd="1" destOrd="0" presId="urn:microsoft.com/office/officeart/2005/8/layout/cycle6"/>
    <dgm:cxn modelId="{7CE19E46-5C39-4684-9761-6977A9F8F856}" type="presParOf" srcId="{F1C50EC7-4ED8-47F8-830E-A7473C98CA8D}" destId="{61062635-4A6E-44F9-847B-899C0614BF82}" srcOrd="2" destOrd="0" presId="urn:microsoft.com/office/officeart/2005/8/layout/cycle6"/>
    <dgm:cxn modelId="{6819E2BF-8E5C-4BFE-B6C8-E7576802E0B3}" type="presParOf" srcId="{F1C50EC7-4ED8-47F8-830E-A7473C98CA8D}" destId="{8EF8C982-E500-4C69-B242-A42558E546CC}" srcOrd="3" destOrd="0" presId="urn:microsoft.com/office/officeart/2005/8/layout/cycle6"/>
    <dgm:cxn modelId="{FF5784A0-E17F-4C15-99F7-94EA30772EC6}" type="presParOf" srcId="{F1C50EC7-4ED8-47F8-830E-A7473C98CA8D}" destId="{4E10806B-29BE-45E3-9A84-4F09A2F6043C}" srcOrd="4" destOrd="0" presId="urn:microsoft.com/office/officeart/2005/8/layout/cycle6"/>
    <dgm:cxn modelId="{4A0A6E83-11F5-4D49-8513-A611C3EC9DC0}" type="presParOf" srcId="{F1C50EC7-4ED8-47F8-830E-A7473C98CA8D}" destId="{4AB93432-94E2-4CF2-B974-42A280C0CD9E}" srcOrd="5" destOrd="0" presId="urn:microsoft.com/office/officeart/2005/8/layout/cycle6"/>
    <dgm:cxn modelId="{51A81B9A-66EB-40F4-872A-1972B722427A}" type="presParOf" srcId="{F1C50EC7-4ED8-47F8-830E-A7473C98CA8D}" destId="{1681A923-3FA0-497A-B4D2-FE0E08DD1361}" srcOrd="6" destOrd="0" presId="urn:microsoft.com/office/officeart/2005/8/layout/cycle6"/>
    <dgm:cxn modelId="{025B4F96-7CE3-4771-ABC3-496E4BC0760D}" type="presParOf" srcId="{F1C50EC7-4ED8-47F8-830E-A7473C98CA8D}" destId="{F369C889-FC91-4982-B2DA-D09559189301}" srcOrd="7" destOrd="0" presId="urn:microsoft.com/office/officeart/2005/8/layout/cycle6"/>
    <dgm:cxn modelId="{EAF28D78-E755-48E1-81DC-382F3659D59A}" type="presParOf" srcId="{F1C50EC7-4ED8-47F8-830E-A7473C98CA8D}" destId="{2FCCBBBF-52D3-4B80-9BBC-6F30F3AB75AE}"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E2F454-770F-45E0-B448-55FE5224631E}" type="doc">
      <dgm:prSet loTypeId="urn:microsoft.com/office/officeart/2005/8/layout/cycle7" loCatId="cycle" qsTypeId="urn:microsoft.com/office/officeart/2005/8/quickstyle/simple1" qsCatId="simple" csTypeId="urn:microsoft.com/office/officeart/2005/8/colors/accent6_2" csCatId="accent6" phldr="1"/>
      <dgm:spPr/>
      <dgm:t>
        <a:bodyPr/>
        <a:lstStyle/>
        <a:p>
          <a:endParaRPr lang="da-DK"/>
        </a:p>
      </dgm:t>
    </dgm:pt>
    <dgm:pt modelId="{BFF4F424-8F78-4F2D-9C2C-753BBE13EAFB}">
      <dgm:prSet phldrT="[Tekst]"/>
      <dgm:spPr/>
      <dgm:t>
        <a:bodyPr/>
        <a:lstStyle/>
        <a:p>
          <a:r>
            <a:rPr lang="da-DK" b="1" dirty="0" smtClean="0"/>
            <a:t>Lærer</a:t>
          </a:r>
          <a:endParaRPr lang="da-DK" b="1" dirty="0"/>
        </a:p>
      </dgm:t>
    </dgm:pt>
    <dgm:pt modelId="{AC6CFC91-71B9-4EC9-A20B-FC95279AD271}" type="parTrans" cxnId="{B88895AD-C8C5-43AF-8489-C52A18FCE3FB}">
      <dgm:prSet/>
      <dgm:spPr/>
      <dgm:t>
        <a:bodyPr/>
        <a:lstStyle/>
        <a:p>
          <a:endParaRPr lang="da-DK"/>
        </a:p>
      </dgm:t>
    </dgm:pt>
    <dgm:pt modelId="{1E57A78C-3BCB-46E5-9E41-231E91DE7910}" type="sibTrans" cxnId="{B88895AD-C8C5-43AF-8489-C52A18FCE3FB}">
      <dgm:prSet/>
      <dgm:spPr/>
      <dgm:t>
        <a:bodyPr/>
        <a:lstStyle/>
        <a:p>
          <a:endParaRPr lang="da-DK"/>
        </a:p>
      </dgm:t>
    </dgm:pt>
    <dgm:pt modelId="{9F56ACDD-CAF1-484E-8197-0C25C498543A}">
      <dgm:prSet phldrT="[Tekst]"/>
      <dgm:spPr/>
      <dgm:t>
        <a:bodyPr/>
        <a:lstStyle/>
        <a:p>
          <a:r>
            <a:rPr lang="da-DK" b="1" dirty="0" smtClean="0"/>
            <a:t>Indhold</a:t>
          </a:r>
          <a:endParaRPr lang="da-DK" b="1" dirty="0"/>
        </a:p>
      </dgm:t>
    </dgm:pt>
    <dgm:pt modelId="{12D84B78-825C-431C-BD7A-EF103F5272A7}" type="parTrans" cxnId="{6F8A673D-1905-4BB2-B0CA-61C9581C43C9}">
      <dgm:prSet/>
      <dgm:spPr/>
      <dgm:t>
        <a:bodyPr/>
        <a:lstStyle/>
        <a:p>
          <a:endParaRPr lang="da-DK"/>
        </a:p>
      </dgm:t>
    </dgm:pt>
    <dgm:pt modelId="{672F456D-8EB8-4360-9DDD-E6EA3FEBA4DB}" type="sibTrans" cxnId="{6F8A673D-1905-4BB2-B0CA-61C9581C43C9}">
      <dgm:prSet/>
      <dgm:spPr/>
      <dgm:t>
        <a:bodyPr/>
        <a:lstStyle/>
        <a:p>
          <a:endParaRPr lang="da-DK"/>
        </a:p>
      </dgm:t>
    </dgm:pt>
    <dgm:pt modelId="{4C3DFBC9-6AF3-414E-92AC-A6940F74531F}">
      <dgm:prSet phldrT="[Tekst]"/>
      <dgm:spPr/>
      <dgm:t>
        <a:bodyPr/>
        <a:lstStyle/>
        <a:p>
          <a:r>
            <a:rPr lang="da-DK" b="1" dirty="0" smtClean="0"/>
            <a:t>Elever</a:t>
          </a:r>
          <a:endParaRPr lang="da-DK" b="1" dirty="0"/>
        </a:p>
      </dgm:t>
    </dgm:pt>
    <dgm:pt modelId="{D9893C02-B4CF-4F75-98C0-5A6304C8B350}" type="parTrans" cxnId="{93779150-5471-418C-A5D9-E617CF6DE4B6}">
      <dgm:prSet/>
      <dgm:spPr/>
      <dgm:t>
        <a:bodyPr/>
        <a:lstStyle/>
        <a:p>
          <a:endParaRPr lang="da-DK"/>
        </a:p>
      </dgm:t>
    </dgm:pt>
    <dgm:pt modelId="{CB049076-B11C-4B69-8205-68F498B25993}" type="sibTrans" cxnId="{93779150-5471-418C-A5D9-E617CF6DE4B6}">
      <dgm:prSet/>
      <dgm:spPr/>
      <dgm:t>
        <a:bodyPr/>
        <a:lstStyle/>
        <a:p>
          <a:endParaRPr lang="da-DK"/>
        </a:p>
      </dgm:t>
    </dgm:pt>
    <dgm:pt modelId="{2D6FAC86-21F1-4577-92A5-D3D22AB38AF5}" type="pres">
      <dgm:prSet presAssocID="{9BE2F454-770F-45E0-B448-55FE5224631E}" presName="Name0" presStyleCnt="0">
        <dgm:presLayoutVars>
          <dgm:dir/>
          <dgm:resizeHandles val="exact"/>
        </dgm:presLayoutVars>
      </dgm:prSet>
      <dgm:spPr/>
      <dgm:t>
        <a:bodyPr/>
        <a:lstStyle/>
        <a:p>
          <a:endParaRPr lang="da-DK"/>
        </a:p>
      </dgm:t>
    </dgm:pt>
    <dgm:pt modelId="{7ABFD158-498A-4B07-BFE3-B76DB680EBC6}" type="pres">
      <dgm:prSet presAssocID="{BFF4F424-8F78-4F2D-9C2C-753BBE13EAFB}" presName="node" presStyleLbl="node1" presStyleIdx="0" presStyleCnt="3" custRadScaleRad="94051" custRadScaleInc="-17700">
        <dgm:presLayoutVars>
          <dgm:bulletEnabled val="1"/>
        </dgm:presLayoutVars>
      </dgm:prSet>
      <dgm:spPr/>
      <dgm:t>
        <a:bodyPr/>
        <a:lstStyle/>
        <a:p>
          <a:endParaRPr lang="da-DK"/>
        </a:p>
      </dgm:t>
    </dgm:pt>
    <dgm:pt modelId="{1B797ED7-D9B7-4FCA-BD34-626387981781}" type="pres">
      <dgm:prSet presAssocID="{1E57A78C-3BCB-46E5-9E41-231E91DE7910}" presName="sibTrans" presStyleLbl="sibTrans2D1" presStyleIdx="0" presStyleCnt="3"/>
      <dgm:spPr/>
      <dgm:t>
        <a:bodyPr/>
        <a:lstStyle/>
        <a:p>
          <a:endParaRPr lang="da-DK"/>
        </a:p>
      </dgm:t>
    </dgm:pt>
    <dgm:pt modelId="{78759FA2-9C91-46EB-A83C-A084247D956A}" type="pres">
      <dgm:prSet presAssocID="{1E57A78C-3BCB-46E5-9E41-231E91DE7910}" presName="connectorText" presStyleLbl="sibTrans2D1" presStyleIdx="0" presStyleCnt="3"/>
      <dgm:spPr/>
      <dgm:t>
        <a:bodyPr/>
        <a:lstStyle/>
        <a:p>
          <a:endParaRPr lang="da-DK"/>
        </a:p>
      </dgm:t>
    </dgm:pt>
    <dgm:pt modelId="{8AC7BEAC-65E5-4E9B-9CF5-08B1C9BB0183}" type="pres">
      <dgm:prSet presAssocID="{9F56ACDD-CAF1-484E-8197-0C25C498543A}" presName="node" presStyleLbl="node1" presStyleIdx="1" presStyleCnt="3" custRadScaleRad="97877" custRadScaleInc="-36164">
        <dgm:presLayoutVars>
          <dgm:bulletEnabled val="1"/>
        </dgm:presLayoutVars>
      </dgm:prSet>
      <dgm:spPr/>
      <dgm:t>
        <a:bodyPr/>
        <a:lstStyle/>
        <a:p>
          <a:endParaRPr lang="da-DK"/>
        </a:p>
      </dgm:t>
    </dgm:pt>
    <dgm:pt modelId="{287F93AB-4CA2-4CD2-B41D-D5273D3CCC1C}" type="pres">
      <dgm:prSet presAssocID="{672F456D-8EB8-4360-9DDD-E6EA3FEBA4DB}" presName="sibTrans" presStyleLbl="sibTrans2D1" presStyleIdx="1" presStyleCnt="3"/>
      <dgm:spPr/>
      <dgm:t>
        <a:bodyPr/>
        <a:lstStyle/>
        <a:p>
          <a:endParaRPr lang="da-DK"/>
        </a:p>
      </dgm:t>
    </dgm:pt>
    <dgm:pt modelId="{8F6B8A87-8B7E-4AB6-972C-1D0A41FBD6A3}" type="pres">
      <dgm:prSet presAssocID="{672F456D-8EB8-4360-9DDD-E6EA3FEBA4DB}" presName="connectorText" presStyleLbl="sibTrans2D1" presStyleIdx="1" presStyleCnt="3"/>
      <dgm:spPr/>
      <dgm:t>
        <a:bodyPr/>
        <a:lstStyle/>
        <a:p>
          <a:endParaRPr lang="da-DK"/>
        </a:p>
      </dgm:t>
    </dgm:pt>
    <dgm:pt modelId="{D5F1BB30-4D99-4D37-BDEA-EDAD94BEA4CD}" type="pres">
      <dgm:prSet presAssocID="{4C3DFBC9-6AF3-414E-92AC-A6940F74531F}" presName="node" presStyleLbl="node1" presStyleIdx="2" presStyleCnt="3" custRadScaleRad="74710" custRadScaleInc="41656">
        <dgm:presLayoutVars>
          <dgm:bulletEnabled val="1"/>
        </dgm:presLayoutVars>
      </dgm:prSet>
      <dgm:spPr/>
      <dgm:t>
        <a:bodyPr/>
        <a:lstStyle/>
        <a:p>
          <a:endParaRPr lang="da-DK"/>
        </a:p>
      </dgm:t>
    </dgm:pt>
    <dgm:pt modelId="{5AA0BFB6-46E4-409D-829D-66C2E8C1A13E}" type="pres">
      <dgm:prSet presAssocID="{CB049076-B11C-4B69-8205-68F498B25993}" presName="sibTrans" presStyleLbl="sibTrans2D1" presStyleIdx="2" presStyleCnt="3"/>
      <dgm:spPr/>
      <dgm:t>
        <a:bodyPr/>
        <a:lstStyle/>
        <a:p>
          <a:endParaRPr lang="da-DK"/>
        </a:p>
      </dgm:t>
    </dgm:pt>
    <dgm:pt modelId="{B59F76EF-92D0-4B25-95E6-46812EC69D95}" type="pres">
      <dgm:prSet presAssocID="{CB049076-B11C-4B69-8205-68F498B25993}" presName="connectorText" presStyleLbl="sibTrans2D1" presStyleIdx="2" presStyleCnt="3"/>
      <dgm:spPr/>
      <dgm:t>
        <a:bodyPr/>
        <a:lstStyle/>
        <a:p>
          <a:endParaRPr lang="da-DK"/>
        </a:p>
      </dgm:t>
    </dgm:pt>
  </dgm:ptLst>
  <dgm:cxnLst>
    <dgm:cxn modelId="{A52D7761-E541-4C9A-B280-089B34648D2A}" type="presOf" srcId="{9BE2F454-770F-45E0-B448-55FE5224631E}" destId="{2D6FAC86-21F1-4577-92A5-D3D22AB38AF5}" srcOrd="0" destOrd="0" presId="urn:microsoft.com/office/officeart/2005/8/layout/cycle7"/>
    <dgm:cxn modelId="{D880F654-F0D2-45CA-A310-11AA30A71F9B}" type="presOf" srcId="{9F56ACDD-CAF1-484E-8197-0C25C498543A}" destId="{8AC7BEAC-65E5-4E9B-9CF5-08B1C9BB0183}" srcOrd="0" destOrd="0" presId="urn:microsoft.com/office/officeart/2005/8/layout/cycle7"/>
    <dgm:cxn modelId="{8B91CCB4-50F0-4ED6-B8D8-6CAE54887892}" type="presOf" srcId="{CB049076-B11C-4B69-8205-68F498B25993}" destId="{5AA0BFB6-46E4-409D-829D-66C2E8C1A13E}" srcOrd="0" destOrd="0" presId="urn:microsoft.com/office/officeart/2005/8/layout/cycle7"/>
    <dgm:cxn modelId="{E570B356-C428-4022-9C2D-24FFF788FD54}" type="presOf" srcId="{4C3DFBC9-6AF3-414E-92AC-A6940F74531F}" destId="{D5F1BB30-4D99-4D37-BDEA-EDAD94BEA4CD}" srcOrd="0" destOrd="0" presId="urn:microsoft.com/office/officeart/2005/8/layout/cycle7"/>
    <dgm:cxn modelId="{B88895AD-C8C5-43AF-8489-C52A18FCE3FB}" srcId="{9BE2F454-770F-45E0-B448-55FE5224631E}" destId="{BFF4F424-8F78-4F2D-9C2C-753BBE13EAFB}" srcOrd="0" destOrd="0" parTransId="{AC6CFC91-71B9-4EC9-A20B-FC95279AD271}" sibTransId="{1E57A78C-3BCB-46E5-9E41-231E91DE7910}"/>
    <dgm:cxn modelId="{991FF414-6534-45F9-B5BB-6CF473732520}" type="presOf" srcId="{672F456D-8EB8-4360-9DDD-E6EA3FEBA4DB}" destId="{8F6B8A87-8B7E-4AB6-972C-1D0A41FBD6A3}" srcOrd="1" destOrd="0" presId="urn:microsoft.com/office/officeart/2005/8/layout/cycle7"/>
    <dgm:cxn modelId="{C51ACCE3-4C12-4291-AD76-BAA7DCA0A15A}" type="presOf" srcId="{CB049076-B11C-4B69-8205-68F498B25993}" destId="{B59F76EF-92D0-4B25-95E6-46812EC69D95}" srcOrd="1" destOrd="0" presId="urn:microsoft.com/office/officeart/2005/8/layout/cycle7"/>
    <dgm:cxn modelId="{62DC58C4-412B-4FCA-8B68-296866DAC63C}" type="presOf" srcId="{1E57A78C-3BCB-46E5-9E41-231E91DE7910}" destId="{1B797ED7-D9B7-4FCA-BD34-626387981781}" srcOrd="0" destOrd="0" presId="urn:microsoft.com/office/officeart/2005/8/layout/cycle7"/>
    <dgm:cxn modelId="{988F6845-ACAB-45C5-913C-84016F6D4E6D}" type="presOf" srcId="{BFF4F424-8F78-4F2D-9C2C-753BBE13EAFB}" destId="{7ABFD158-498A-4B07-BFE3-B76DB680EBC6}" srcOrd="0" destOrd="0" presId="urn:microsoft.com/office/officeart/2005/8/layout/cycle7"/>
    <dgm:cxn modelId="{6F8A673D-1905-4BB2-B0CA-61C9581C43C9}" srcId="{9BE2F454-770F-45E0-B448-55FE5224631E}" destId="{9F56ACDD-CAF1-484E-8197-0C25C498543A}" srcOrd="1" destOrd="0" parTransId="{12D84B78-825C-431C-BD7A-EF103F5272A7}" sibTransId="{672F456D-8EB8-4360-9DDD-E6EA3FEBA4DB}"/>
    <dgm:cxn modelId="{B0A01242-0A1A-4E6A-9800-C10F329227F2}" type="presOf" srcId="{672F456D-8EB8-4360-9DDD-E6EA3FEBA4DB}" destId="{287F93AB-4CA2-4CD2-B41D-D5273D3CCC1C}" srcOrd="0" destOrd="0" presId="urn:microsoft.com/office/officeart/2005/8/layout/cycle7"/>
    <dgm:cxn modelId="{93779150-5471-418C-A5D9-E617CF6DE4B6}" srcId="{9BE2F454-770F-45E0-B448-55FE5224631E}" destId="{4C3DFBC9-6AF3-414E-92AC-A6940F74531F}" srcOrd="2" destOrd="0" parTransId="{D9893C02-B4CF-4F75-98C0-5A6304C8B350}" sibTransId="{CB049076-B11C-4B69-8205-68F498B25993}"/>
    <dgm:cxn modelId="{8DB6282E-5E00-483C-8F55-2E4070A858D7}" type="presOf" srcId="{1E57A78C-3BCB-46E5-9E41-231E91DE7910}" destId="{78759FA2-9C91-46EB-A83C-A084247D956A}" srcOrd="1" destOrd="0" presId="urn:microsoft.com/office/officeart/2005/8/layout/cycle7"/>
    <dgm:cxn modelId="{6C84F371-D32F-4CE3-9CAF-08E55BB8806F}" type="presParOf" srcId="{2D6FAC86-21F1-4577-92A5-D3D22AB38AF5}" destId="{7ABFD158-498A-4B07-BFE3-B76DB680EBC6}" srcOrd="0" destOrd="0" presId="urn:microsoft.com/office/officeart/2005/8/layout/cycle7"/>
    <dgm:cxn modelId="{E54E0674-7470-47D7-A039-936B79F3A82E}" type="presParOf" srcId="{2D6FAC86-21F1-4577-92A5-D3D22AB38AF5}" destId="{1B797ED7-D9B7-4FCA-BD34-626387981781}" srcOrd="1" destOrd="0" presId="urn:microsoft.com/office/officeart/2005/8/layout/cycle7"/>
    <dgm:cxn modelId="{FF6DB28D-AFEE-42B6-ADC5-651CF7374C6E}" type="presParOf" srcId="{1B797ED7-D9B7-4FCA-BD34-626387981781}" destId="{78759FA2-9C91-46EB-A83C-A084247D956A}" srcOrd="0" destOrd="0" presId="urn:microsoft.com/office/officeart/2005/8/layout/cycle7"/>
    <dgm:cxn modelId="{216D3628-2998-481E-8431-01B5E771972A}" type="presParOf" srcId="{2D6FAC86-21F1-4577-92A5-D3D22AB38AF5}" destId="{8AC7BEAC-65E5-4E9B-9CF5-08B1C9BB0183}" srcOrd="2" destOrd="0" presId="urn:microsoft.com/office/officeart/2005/8/layout/cycle7"/>
    <dgm:cxn modelId="{1F0AEB22-6CBC-4EE7-B7D4-E169E159E9AA}" type="presParOf" srcId="{2D6FAC86-21F1-4577-92A5-D3D22AB38AF5}" destId="{287F93AB-4CA2-4CD2-B41D-D5273D3CCC1C}" srcOrd="3" destOrd="0" presId="urn:microsoft.com/office/officeart/2005/8/layout/cycle7"/>
    <dgm:cxn modelId="{13BA1F3F-30F5-4850-99AF-4FE1EFFCB866}" type="presParOf" srcId="{287F93AB-4CA2-4CD2-B41D-D5273D3CCC1C}" destId="{8F6B8A87-8B7E-4AB6-972C-1D0A41FBD6A3}" srcOrd="0" destOrd="0" presId="urn:microsoft.com/office/officeart/2005/8/layout/cycle7"/>
    <dgm:cxn modelId="{25615A2B-3A3F-41AE-BBD8-95E198294442}" type="presParOf" srcId="{2D6FAC86-21F1-4577-92A5-D3D22AB38AF5}" destId="{D5F1BB30-4D99-4D37-BDEA-EDAD94BEA4CD}" srcOrd="4" destOrd="0" presId="urn:microsoft.com/office/officeart/2005/8/layout/cycle7"/>
    <dgm:cxn modelId="{5FE5FDC3-62DB-41FF-92C6-F0B3512DD6EE}" type="presParOf" srcId="{2D6FAC86-21F1-4577-92A5-D3D22AB38AF5}" destId="{5AA0BFB6-46E4-409D-829D-66C2E8C1A13E}" srcOrd="5" destOrd="0" presId="urn:microsoft.com/office/officeart/2005/8/layout/cycle7"/>
    <dgm:cxn modelId="{9DB6CE90-E9EC-4B4E-99A6-8B4CB9B1AE41}" type="presParOf" srcId="{5AA0BFB6-46E4-409D-829D-66C2E8C1A13E}" destId="{B59F76EF-92D0-4B25-95E6-46812EC69D9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71FE5-EA18-4853-9531-5D32C7CAF008}">
      <dsp:nvSpPr>
        <dsp:cNvPr id="0" name=""/>
        <dsp:cNvSpPr/>
      </dsp:nvSpPr>
      <dsp:spPr>
        <a:xfrm>
          <a:off x="1311174" y="1134"/>
          <a:ext cx="1361754" cy="8851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Elev(er)</a:t>
          </a:r>
          <a:endParaRPr lang="da-DK" sz="2100" kern="1200" dirty="0"/>
        </a:p>
      </dsp:txBody>
      <dsp:txXfrm>
        <a:off x="1354383" y="44343"/>
        <a:ext cx="1275336" cy="798722"/>
      </dsp:txXfrm>
    </dsp:sp>
    <dsp:sp modelId="{61062635-4A6E-44F9-847B-899C0614BF82}">
      <dsp:nvSpPr>
        <dsp:cNvPr id="0" name=""/>
        <dsp:cNvSpPr/>
      </dsp:nvSpPr>
      <dsp:spPr>
        <a:xfrm>
          <a:off x="812124" y="443704"/>
          <a:ext cx="2359854" cy="2359854"/>
        </a:xfrm>
        <a:custGeom>
          <a:avLst/>
          <a:gdLst/>
          <a:ahLst/>
          <a:cxnLst/>
          <a:rect l="0" t="0" r="0" b="0"/>
          <a:pathLst>
            <a:path>
              <a:moveTo>
                <a:pt x="1870684" y="223327"/>
              </a:moveTo>
              <a:arcTo wR="1179927" hR="1179927" stAng="18349977" swAng="3645205"/>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F8C982-E500-4C69-B242-A42558E546CC}">
      <dsp:nvSpPr>
        <dsp:cNvPr id="0" name=""/>
        <dsp:cNvSpPr/>
      </dsp:nvSpPr>
      <dsp:spPr>
        <a:xfrm>
          <a:off x="2333021" y="1771025"/>
          <a:ext cx="1361754" cy="8851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Lærer</a:t>
          </a:r>
          <a:endParaRPr lang="da-DK" sz="2100" kern="1200" dirty="0"/>
        </a:p>
      </dsp:txBody>
      <dsp:txXfrm>
        <a:off x="2376230" y="1814234"/>
        <a:ext cx="1275336" cy="798722"/>
      </dsp:txXfrm>
    </dsp:sp>
    <dsp:sp modelId="{4AB93432-94E2-4CF2-B974-42A280C0CD9E}">
      <dsp:nvSpPr>
        <dsp:cNvPr id="0" name=""/>
        <dsp:cNvSpPr/>
      </dsp:nvSpPr>
      <dsp:spPr>
        <a:xfrm>
          <a:off x="812124" y="443704"/>
          <a:ext cx="2359854" cy="2359854"/>
        </a:xfrm>
        <a:custGeom>
          <a:avLst/>
          <a:gdLst/>
          <a:ahLst/>
          <a:cxnLst/>
          <a:rect l="0" t="0" r="0" b="0"/>
          <a:pathLst>
            <a:path>
              <a:moveTo>
                <a:pt x="1740959" y="2217939"/>
              </a:moveTo>
              <a:arcTo wR="1179927" hR="1179927" stAng="3696561" swAng="340687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81A923-3FA0-497A-B4D2-FE0E08DD1361}">
      <dsp:nvSpPr>
        <dsp:cNvPr id="0" name=""/>
        <dsp:cNvSpPr/>
      </dsp:nvSpPr>
      <dsp:spPr>
        <a:xfrm>
          <a:off x="289328" y="1771025"/>
          <a:ext cx="1361754" cy="8851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Indhold</a:t>
          </a:r>
          <a:endParaRPr lang="da-DK" sz="2100" kern="1200" dirty="0"/>
        </a:p>
      </dsp:txBody>
      <dsp:txXfrm>
        <a:off x="332537" y="1814234"/>
        <a:ext cx="1275336" cy="798722"/>
      </dsp:txXfrm>
    </dsp:sp>
    <dsp:sp modelId="{2FCCBBBF-52D3-4B80-9BBC-6F30F3AB75AE}">
      <dsp:nvSpPr>
        <dsp:cNvPr id="0" name=""/>
        <dsp:cNvSpPr/>
      </dsp:nvSpPr>
      <dsp:spPr>
        <a:xfrm>
          <a:off x="812124" y="443704"/>
          <a:ext cx="2359854" cy="2359854"/>
        </a:xfrm>
        <a:custGeom>
          <a:avLst/>
          <a:gdLst/>
          <a:ahLst/>
          <a:cxnLst/>
          <a:rect l="0" t="0" r="0" b="0"/>
          <a:pathLst>
            <a:path>
              <a:moveTo>
                <a:pt x="7787" y="1315265"/>
              </a:moveTo>
              <a:arcTo wR="1179927" hR="1179927" stAng="10404818" swAng="3645205"/>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71FE5-EA18-4853-9531-5D32C7CAF008}">
      <dsp:nvSpPr>
        <dsp:cNvPr id="0" name=""/>
        <dsp:cNvSpPr/>
      </dsp:nvSpPr>
      <dsp:spPr>
        <a:xfrm>
          <a:off x="1311174" y="1134"/>
          <a:ext cx="1361754" cy="8851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Elev(er)</a:t>
          </a:r>
          <a:endParaRPr lang="da-DK" sz="2100" kern="1200" dirty="0"/>
        </a:p>
      </dsp:txBody>
      <dsp:txXfrm>
        <a:off x="1354383" y="44343"/>
        <a:ext cx="1275336" cy="798722"/>
      </dsp:txXfrm>
    </dsp:sp>
    <dsp:sp modelId="{61062635-4A6E-44F9-847B-899C0614BF82}">
      <dsp:nvSpPr>
        <dsp:cNvPr id="0" name=""/>
        <dsp:cNvSpPr/>
      </dsp:nvSpPr>
      <dsp:spPr>
        <a:xfrm>
          <a:off x="812124" y="443704"/>
          <a:ext cx="2359854" cy="2359854"/>
        </a:xfrm>
        <a:custGeom>
          <a:avLst/>
          <a:gdLst/>
          <a:ahLst/>
          <a:cxnLst/>
          <a:rect l="0" t="0" r="0" b="0"/>
          <a:pathLst>
            <a:path>
              <a:moveTo>
                <a:pt x="1870684" y="223327"/>
              </a:moveTo>
              <a:arcTo wR="1179927" hR="1179927" stAng="18349977" swAng="3645205"/>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F8C982-E500-4C69-B242-A42558E546CC}">
      <dsp:nvSpPr>
        <dsp:cNvPr id="0" name=""/>
        <dsp:cNvSpPr/>
      </dsp:nvSpPr>
      <dsp:spPr>
        <a:xfrm>
          <a:off x="2333021" y="1771025"/>
          <a:ext cx="1361754" cy="8851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Lærer</a:t>
          </a:r>
          <a:endParaRPr lang="da-DK" sz="2100" kern="1200" dirty="0"/>
        </a:p>
      </dsp:txBody>
      <dsp:txXfrm>
        <a:off x="2376230" y="1814234"/>
        <a:ext cx="1275336" cy="798722"/>
      </dsp:txXfrm>
    </dsp:sp>
    <dsp:sp modelId="{4AB93432-94E2-4CF2-B974-42A280C0CD9E}">
      <dsp:nvSpPr>
        <dsp:cNvPr id="0" name=""/>
        <dsp:cNvSpPr/>
      </dsp:nvSpPr>
      <dsp:spPr>
        <a:xfrm>
          <a:off x="812124" y="443704"/>
          <a:ext cx="2359854" cy="2359854"/>
        </a:xfrm>
        <a:custGeom>
          <a:avLst/>
          <a:gdLst/>
          <a:ahLst/>
          <a:cxnLst/>
          <a:rect l="0" t="0" r="0" b="0"/>
          <a:pathLst>
            <a:path>
              <a:moveTo>
                <a:pt x="1740959" y="2217939"/>
              </a:moveTo>
              <a:arcTo wR="1179927" hR="1179927" stAng="3696561" swAng="340687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81A923-3FA0-497A-B4D2-FE0E08DD1361}">
      <dsp:nvSpPr>
        <dsp:cNvPr id="0" name=""/>
        <dsp:cNvSpPr/>
      </dsp:nvSpPr>
      <dsp:spPr>
        <a:xfrm>
          <a:off x="289328" y="1771025"/>
          <a:ext cx="1361754" cy="8851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Indhold</a:t>
          </a:r>
          <a:endParaRPr lang="da-DK" sz="2100" kern="1200" dirty="0"/>
        </a:p>
      </dsp:txBody>
      <dsp:txXfrm>
        <a:off x="332537" y="1814234"/>
        <a:ext cx="1275336" cy="798722"/>
      </dsp:txXfrm>
    </dsp:sp>
    <dsp:sp modelId="{2FCCBBBF-52D3-4B80-9BBC-6F30F3AB75AE}">
      <dsp:nvSpPr>
        <dsp:cNvPr id="0" name=""/>
        <dsp:cNvSpPr/>
      </dsp:nvSpPr>
      <dsp:spPr>
        <a:xfrm>
          <a:off x="812124" y="443704"/>
          <a:ext cx="2359854" cy="2359854"/>
        </a:xfrm>
        <a:custGeom>
          <a:avLst/>
          <a:gdLst/>
          <a:ahLst/>
          <a:cxnLst/>
          <a:rect l="0" t="0" r="0" b="0"/>
          <a:pathLst>
            <a:path>
              <a:moveTo>
                <a:pt x="7787" y="1315265"/>
              </a:moveTo>
              <a:arcTo wR="1179927" hR="1179927" stAng="10404818" swAng="3645205"/>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71FE5-EA18-4853-9531-5D32C7CAF008}">
      <dsp:nvSpPr>
        <dsp:cNvPr id="0" name=""/>
        <dsp:cNvSpPr/>
      </dsp:nvSpPr>
      <dsp:spPr>
        <a:xfrm>
          <a:off x="1311174" y="1134"/>
          <a:ext cx="1361754" cy="8851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Elev(er)</a:t>
          </a:r>
          <a:endParaRPr lang="da-DK" sz="2100" kern="1200" dirty="0"/>
        </a:p>
      </dsp:txBody>
      <dsp:txXfrm>
        <a:off x="1354383" y="44343"/>
        <a:ext cx="1275336" cy="798722"/>
      </dsp:txXfrm>
    </dsp:sp>
    <dsp:sp modelId="{61062635-4A6E-44F9-847B-899C0614BF82}">
      <dsp:nvSpPr>
        <dsp:cNvPr id="0" name=""/>
        <dsp:cNvSpPr/>
      </dsp:nvSpPr>
      <dsp:spPr>
        <a:xfrm>
          <a:off x="812124" y="443704"/>
          <a:ext cx="2359854" cy="2359854"/>
        </a:xfrm>
        <a:custGeom>
          <a:avLst/>
          <a:gdLst/>
          <a:ahLst/>
          <a:cxnLst/>
          <a:rect l="0" t="0" r="0" b="0"/>
          <a:pathLst>
            <a:path>
              <a:moveTo>
                <a:pt x="1870684" y="223327"/>
              </a:moveTo>
              <a:arcTo wR="1179927" hR="1179927" stAng="18349977" swAng="3645205"/>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F8C982-E500-4C69-B242-A42558E546CC}">
      <dsp:nvSpPr>
        <dsp:cNvPr id="0" name=""/>
        <dsp:cNvSpPr/>
      </dsp:nvSpPr>
      <dsp:spPr>
        <a:xfrm>
          <a:off x="2333021" y="1771025"/>
          <a:ext cx="1361754" cy="8851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Lærer</a:t>
          </a:r>
          <a:endParaRPr lang="da-DK" sz="2100" kern="1200" dirty="0"/>
        </a:p>
      </dsp:txBody>
      <dsp:txXfrm>
        <a:off x="2376230" y="1814234"/>
        <a:ext cx="1275336" cy="798722"/>
      </dsp:txXfrm>
    </dsp:sp>
    <dsp:sp modelId="{4AB93432-94E2-4CF2-B974-42A280C0CD9E}">
      <dsp:nvSpPr>
        <dsp:cNvPr id="0" name=""/>
        <dsp:cNvSpPr/>
      </dsp:nvSpPr>
      <dsp:spPr>
        <a:xfrm>
          <a:off x="812124" y="443704"/>
          <a:ext cx="2359854" cy="2359854"/>
        </a:xfrm>
        <a:custGeom>
          <a:avLst/>
          <a:gdLst/>
          <a:ahLst/>
          <a:cxnLst/>
          <a:rect l="0" t="0" r="0" b="0"/>
          <a:pathLst>
            <a:path>
              <a:moveTo>
                <a:pt x="1740959" y="2217939"/>
              </a:moveTo>
              <a:arcTo wR="1179927" hR="1179927" stAng="3696561" swAng="340687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81A923-3FA0-497A-B4D2-FE0E08DD1361}">
      <dsp:nvSpPr>
        <dsp:cNvPr id="0" name=""/>
        <dsp:cNvSpPr/>
      </dsp:nvSpPr>
      <dsp:spPr>
        <a:xfrm>
          <a:off x="289328" y="1771025"/>
          <a:ext cx="1361754" cy="8851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Indhold</a:t>
          </a:r>
          <a:endParaRPr lang="da-DK" sz="2100" kern="1200" dirty="0"/>
        </a:p>
      </dsp:txBody>
      <dsp:txXfrm>
        <a:off x="332537" y="1814234"/>
        <a:ext cx="1275336" cy="798722"/>
      </dsp:txXfrm>
    </dsp:sp>
    <dsp:sp modelId="{2FCCBBBF-52D3-4B80-9BBC-6F30F3AB75AE}">
      <dsp:nvSpPr>
        <dsp:cNvPr id="0" name=""/>
        <dsp:cNvSpPr/>
      </dsp:nvSpPr>
      <dsp:spPr>
        <a:xfrm>
          <a:off x="812124" y="443704"/>
          <a:ext cx="2359854" cy="2359854"/>
        </a:xfrm>
        <a:custGeom>
          <a:avLst/>
          <a:gdLst/>
          <a:ahLst/>
          <a:cxnLst/>
          <a:rect l="0" t="0" r="0" b="0"/>
          <a:pathLst>
            <a:path>
              <a:moveTo>
                <a:pt x="7787" y="1315265"/>
              </a:moveTo>
              <a:arcTo wR="1179927" hR="1179927" stAng="10404818" swAng="3645205"/>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FD158-498A-4B07-BFE3-B76DB680EBC6}">
      <dsp:nvSpPr>
        <dsp:cNvPr id="0" name=""/>
        <dsp:cNvSpPr/>
      </dsp:nvSpPr>
      <dsp:spPr>
        <a:xfrm>
          <a:off x="1463824" y="144014"/>
          <a:ext cx="1984787" cy="9923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a-DK" sz="3000" b="1" kern="1200" dirty="0" smtClean="0"/>
            <a:t>Lærer</a:t>
          </a:r>
          <a:endParaRPr lang="da-DK" sz="3000" b="1" kern="1200" dirty="0"/>
        </a:p>
      </dsp:txBody>
      <dsp:txXfrm>
        <a:off x="1492890" y="173080"/>
        <a:ext cx="1926655" cy="934261"/>
      </dsp:txXfrm>
    </dsp:sp>
    <dsp:sp modelId="{1B797ED7-D9B7-4FCA-BD34-626387981781}">
      <dsp:nvSpPr>
        <dsp:cNvPr id="0" name=""/>
        <dsp:cNvSpPr/>
      </dsp:nvSpPr>
      <dsp:spPr>
        <a:xfrm rot="2614031">
          <a:off x="3109759" y="1474651"/>
          <a:ext cx="812585" cy="347337"/>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a-DK" sz="1500" kern="1200"/>
        </a:p>
      </dsp:txBody>
      <dsp:txXfrm>
        <a:off x="3213960" y="1544118"/>
        <a:ext cx="604183" cy="208403"/>
      </dsp:txXfrm>
    </dsp:sp>
    <dsp:sp modelId="{8AC7BEAC-65E5-4E9B-9CF5-08B1C9BB0183}">
      <dsp:nvSpPr>
        <dsp:cNvPr id="0" name=""/>
        <dsp:cNvSpPr/>
      </dsp:nvSpPr>
      <dsp:spPr>
        <a:xfrm>
          <a:off x="3583492" y="2160233"/>
          <a:ext cx="1984787" cy="9923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a-DK" sz="3000" b="1" kern="1200" dirty="0" smtClean="0"/>
            <a:t>Indhold</a:t>
          </a:r>
          <a:endParaRPr lang="da-DK" sz="3000" b="1" kern="1200" dirty="0"/>
        </a:p>
      </dsp:txBody>
      <dsp:txXfrm>
        <a:off x="3612558" y="2189299"/>
        <a:ext cx="1926655" cy="934261"/>
      </dsp:txXfrm>
    </dsp:sp>
    <dsp:sp modelId="{287F93AB-4CA2-4CD2-B41D-D5273D3CCC1C}">
      <dsp:nvSpPr>
        <dsp:cNvPr id="0" name=""/>
        <dsp:cNvSpPr/>
      </dsp:nvSpPr>
      <dsp:spPr>
        <a:xfrm rot="10954619">
          <a:off x="2569702" y="2410755"/>
          <a:ext cx="812585" cy="347337"/>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a-DK" sz="1500" kern="1200"/>
        </a:p>
      </dsp:txBody>
      <dsp:txXfrm rot="10800000">
        <a:off x="2673903" y="2480222"/>
        <a:ext cx="604183" cy="208403"/>
      </dsp:txXfrm>
    </dsp:sp>
    <dsp:sp modelId="{D5F1BB30-4D99-4D37-BDEA-EDAD94BEA4CD}">
      <dsp:nvSpPr>
        <dsp:cNvPr id="0" name=""/>
        <dsp:cNvSpPr/>
      </dsp:nvSpPr>
      <dsp:spPr>
        <a:xfrm>
          <a:off x="383709" y="2016220"/>
          <a:ext cx="1984787" cy="9923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a-DK" sz="3000" b="1" kern="1200" dirty="0" smtClean="0"/>
            <a:t>Elever</a:t>
          </a:r>
          <a:endParaRPr lang="da-DK" sz="3000" b="1" kern="1200" dirty="0"/>
        </a:p>
      </dsp:txBody>
      <dsp:txXfrm>
        <a:off x="412775" y="2045286"/>
        <a:ext cx="1926655" cy="934261"/>
      </dsp:txXfrm>
    </dsp:sp>
    <dsp:sp modelId="{5AA0BFB6-46E4-409D-829D-66C2E8C1A13E}">
      <dsp:nvSpPr>
        <dsp:cNvPr id="0" name=""/>
        <dsp:cNvSpPr/>
      </dsp:nvSpPr>
      <dsp:spPr>
        <a:xfrm rot="17998892">
          <a:off x="1509867" y="1402645"/>
          <a:ext cx="812585" cy="347337"/>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da-DK" sz="1500" kern="1200"/>
        </a:p>
      </dsp:txBody>
      <dsp:txXfrm>
        <a:off x="1614068" y="1472112"/>
        <a:ext cx="604183" cy="20840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da-DK"/>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da-DK"/>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da-DK"/>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E2DE75F7-7F30-8148-82DA-119DCE903B60}" type="slidenum">
              <a:rPr lang="da-DK"/>
              <a:pPr>
                <a:defRPr/>
              </a:pPr>
              <a:t>‹nr.›</a:t>
            </a:fld>
            <a:endParaRPr lang="da-DK"/>
          </a:p>
        </p:txBody>
      </p:sp>
    </p:spTree>
    <p:extLst>
      <p:ext uri="{BB962C8B-B14F-4D97-AF65-F5344CB8AC3E}">
        <p14:creationId xmlns:p14="http://schemas.microsoft.com/office/powerpoint/2010/main" val="1032524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7" descr="Graa_baggru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0" y="1689100"/>
            <a:ext cx="4210050" cy="468313"/>
          </a:xfrm>
          <a:prstGeom prst="rect">
            <a:avLst/>
          </a:prstGeom>
          <a:solidFill>
            <a:srgbClr val="CF76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defRPr/>
            </a:pPr>
            <a:endParaRPr lang="da-DK" altLang="da-DK" sz="2400" smtClean="0">
              <a:latin typeface="Verdana" pitchFamily="34" charset="0"/>
              <a:ea typeface="ＭＳ Ｐゴシック" pitchFamily="-80" charset="-128"/>
              <a:cs typeface="+mn-cs"/>
            </a:endParaRPr>
          </a:p>
        </p:txBody>
      </p:sp>
      <p:sp>
        <p:nvSpPr>
          <p:cNvPr id="6" name="Rectangle 7"/>
          <p:cNvSpPr>
            <a:spLocks noChangeArrowheads="1"/>
          </p:cNvSpPr>
          <p:nvPr/>
        </p:nvSpPr>
        <p:spPr bwMode="auto">
          <a:xfrm>
            <a:off x="0" y="2209800"/>
            <a:ext cx="5362575" cy="468313"/>
          </a:xfrm>
          <a:prstGeom prst="rect">
            <a:avLst/>
          </a:prstGeom>
          <a:solidFill>
            <a:srgbClr val="CF76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da-DK" altLang="da-DK" sz="2400" smtClean="0">
              <a:latin typeface="Verdana" pitchFamily="34" charset="0"/>
              <a:ea typeface="ＭＳ Ｐゴシック" pitchFamily="-80" charset="-128"/>
              <a:cs typeface="+mn-cs"/>
            </a:endParaRPr>
          </a:p>
        </p:txBody>
      </p:sp>
      <p:sp>
        <p:nvSpPr>
          <p:cNvPr id="4100" name="Rectangle 4"/>
          <p:cNvSpPr>
            <a:spLocks noGrp="1" noChangeArrowheads="1"/>
          </p:cNvSpPr>
          <p:nvPr>
            <p:ph type="subTitle" idx="1"/>
          </p:nvPr>
        </p:nvSpPr>
        <p:spPr>
          <a:xfrm>
            <a:off x="1222375" y="3381375"/>
            <a:ext cx="3962400" cy="903288"/>
          </a:xfrm>
        </p:spPr>
        <p:txBody>
          <a:bodyPr lIns="0" tIns="0" rIns="0" bIns="0"/>
          <a:lstStyle>
            <a:lvl1pPr marL="0" indent="0">
              <a:lnSpc>
                <a:spcPct val="140000"/>
              </a:lnSpc>
              <a:spcBef>
                <a:spcPct val="50000"/>
              </a:spcBef>
              <a:buFontTx/>
              <a:buNone/>
              <a:defRPr>
                <a:solidFill>
                  <a:schemeClr val="bg1"/>
                </a:solidFill>
              </a:defRPr>
            </a:lvl1pPr>
          </a:lstStyle>
          <a:p>
            <a:r>
              <a:rPr lang="da-DK" smtClean="0"/>
              <a:t>Klik for at redigere undertiteltypografien i masteren</a:t>
            </a:r>
            <a:endParaRPr lang="da-DK"/>
          </a:p>
        </p:txBody>
      </p:sp>
      <p:sp>
        <p:nvSpPr>
          <p:cNvPr id="4099" name="Rectangle 3"/>
          <p:cNvSpPr>
            <a:spLocks noGrp="1" noChangeArrowheads="1"/>
          </p:cNvSpPr>
          <p:nvPr>
            <p:ph type="ctrTitle"/>
          </p:nvPr>
        </p:nvSpPr>
        <p:spPr>
          <a:xfrm>
            <a:off x="1114425" y="1614488"/>
            <a:ext cx="3505200" cy="1127125"/>
          </a:xfrm>
        </p:spPr>
        <p:txBody>
          <a:bodyPr anchor="t"/>
          <a:lstStyle>
            <a:lvl1pPr>
              <a:lnSpc>
                <a:spcPct val="120000"/>
              </a:lnSpc>
              <a:defRPr sz="2800" b="0">
                <a:solidFill>
                  <a:schemeClr val="bg1"/>
                </a:solidFill>
              </a:defRPr>
            </a:lvl1pPr>
          </a:lstStyle>
          <a:p>
            <a:r>
              <a:rPr lang="da-DK" smtClean="0"/>
              <a:t>Klik for at redigere titeltypografi i masteren</a:t>
            </a:r>
            <a:endParaRPr lang="da-DK"/>
          </a:p>
        </p:txBody>
      </p:sp>
    </p:spTree>
    <p:extLst>
      <p:ext uri="{BB962C8B-B14F-4D97-AF65-F5344CB8AC3E}">
        <p14:creationId xmlns:p14="http://schemas.microsoft.com/office/powerpoint/2010/main" val="195997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1BDA21E6-A2E8-9F42-84C8-99D3641A90DD}" type="datetime3">
              <a:rPr lang="da-DK"/>
              <a:pPr>
                <a:defRPr/>
              </a:pPr>
              <a:t>08.06.2016</a:t>
            </a:fld>
            <a:endParaRPr lang="da-DK"/>
          </a:p>
        </p:txBody>
      </p:sp>
      <p:sp>
        <p:nvSpPr>
          <p:cNvPr id="5" name="Rectangle 6"/>
          <p:cNvSpPr>
            <a:spLocks noGrp="1" noChangeArrowheads="1"/>
          </p:cNvSpPr>
          <p:nvPr>
            <p:ph type="sldNum" sz="quarter" idx="11"/>
          </p:nvPr>
        </p:nvSpPr>
        <p:spPr>
          <a:ln/>
        </p:spPr>
        <p:txBody>
          <a:bodyPr/>
          <a:lstStyle>
            <a:lvl1pPr>
              <a:defRPr/>
            </a:lvl1pPr>
          </a:lstStyle>
          <a:p>
            <a:pPr>
              <a:defRPr/>
            </a:pPr>
            <a:r>
              <a:rPr lang="da-DK"/>
              <a:t>Slide </a:t>
            </a:r>
            <a:fld id="{B35DFE9A-4A8F-8847-A56A-6656B9C3C06F}" type="slidenum">
              <a:rPr lang="da-DK"/>
              <a:pPr>
                <a:defRPr/>
              </a:pPr>
              <a:t>‹nr.›</a:t>
            </a:fld>
            <a:endParaRPr lang="da-DK"/>
          </a:p>
        </p:txBody>
      </p:sp>
      <p:sp>
        <p:nvSpPr>
          <p:cNvPr id="6" name="Rectangle 10"/>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369331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5275" y="1233488"/>
            <a:ext cx="1835150" cy="40989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1139825" y="1233488"/>
            <a:ext cx="5353050" cy="40989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D6360357-16C7-0140-911F-DAEAE4C555D0}" type="datetime3">
              <a:rPr lang="da-DK"/>
              <a:pPr>
                <a:defRPr/>
              </a:pPr>
              <a:t>08.06.2016</a:t>
            </a:fld>
            <a:endParaRPr lang="da-DK"/>
          </a:p>
        </p:txBody>
      </p:sp>
      <p:sp>
        <p:nvSpPr>
          <p:cNvPr id="5" name="Rectangle 6"/>
          <p:cNvSpPr>
            <a:spLocks noGrp="1" noChangeArrowheads="1"/>
          </p:cNvSpPr>
          <p:nvPr>
            <p:ph type="sldNum" sz="quarter" idx="11"/>
          </p:nvPr>
        </p:nvSpPr>
        <p:spPr>
          <a:ln/>
        </p:spPr>
        <p:txBody>
          <a:bodyPr/>
          <a:lstStyle>
            <a:lvl1pPr>
              <a:defRPr/>
            </a:lvl1pPr>
          </a:lstStyle>
          <a:p>
            <a:pPr>
              <a:defRPr/>
            </a:pPr>
            <a:r>
              <a:rPr lang="da-DK"/>
              <a:t>Slide </a:t>
            </a:r>
            <a:fld id="{46FDCA5A-F3DE-A549-A95B-0B11C95926C9}" type="slidenum">
              <a:rPr lang="da-DK"/>
              <a:pPr>
                <a:defRPr/>
              </a:pPr>
              <a:t>‹nr.›</a:t>
            </a:fld>
            <a:endParaRPr lang="da-DK"/>
          </a:p>
        </p:txBody>
      </p:sp>
      <p:sp>
        <p:nvSpPr>
          <p:cNvPr id="6" name="Rectangle 10"/>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3602775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2" descr="Graa_baggru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0" y="1689100"/>
            <a:ext cx="4210050" cy="468313"/>
          </a:xfrm>
          <a:prstGeom prst="rect">
            <a:avLst/>
          </a:prstGeom>
          <a:solidFill>
            <a:srgbClr val="004D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da-DK" altLang="da-DK" sz="2400" smtClean="0">
              <a:latin typeface="Verdana" pitchFamily="34" charset="0"/>
              <a:ea typeface="ＭＳ Ｐゴシック" pitchFamily="-80" charset="-128"/>
              <a:cs typeface="+mn-cs"/>
            </a:endParaRPr>
          </a:p>
        </p:txBody>
      </p:sp>
      <p:sp>
        <p:nvSpPr>
          <p:cNvPr id="6" name="Rectangle 7"/>
          <p:cNvSpPr>
            <a:spLocks noChangeArrowheads="1"/>
          </p:cNvSpPr>
          <p:nvPr/>
        </p:nvSpPr>
        <p:spPr bwMode="auto">
          <a:xfrm>
            <a:off x="0" y="2209800"/>
            <a:ext cx="7342188" cy="468313"/>
          </a:xfrm>
          <a:prstGeom prst="rect">
            <a:avLst/>
          </a:prstGeom>
          <a:solidFill>
            <a:srgbClr val="004D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da-DK" altLang="da-DK" sz="2400" smtClean="0">
              <a:latin typeface="Verdana" pitchFamily="34" charset="0"/>
              <a:ea typeface="ＭＳ Ｐゴシック" pitchFamily="-80" charset="-128"/>
              <a:cs typeface="+mn-cs"/>
            </a:endParaRPr>
          </a:p>
        </p:txBody>
      </p:sp>
      <p:sp>
        <p:nvSpPr>
          <p:cNvPr id="24581" name="Rectangle 5"/>
          <p:cNvSpPr>
            <a:spLocks noGrp="1" noChangeArrowheads="1"/>
          </p:cNvSpPr>
          <p:nvPr>
            <p:ph type="subTitle" idx="1"/>
          </p:nvPr>
        </p:nvSpPr>
        <p:spPr>
          <a:xfrm>
            <a:off x="1222375" y="3381375"/>
            <a:ext cx="3962400" cy="903288"/>
          </a:xfrm>
        </p:spPr>
        <p:txBody>
          <a:bodyPr lIns="0" tIns="0" rIns="0" bIns="0"/>
          <a:lstStyle>
            <a:lvl1pPr>
              <a:lnSpc>
                <a:spcPct val="140000"/>
              </a:lnSpc>
              <a:spcBef>
                <a:spcPct val="50000"/>
              </a:spcBef>
              <a:defRPr>
                <a:solidFill>
                  <a:schemeClr val="bg1"/>
                </a:solidFill>
              </a:defRPr>
            </a:lvl1pPr>
          </a:lstStyle>
          <a:p>
            <a:r>
              <a:rPr lang="da-DK"/>
              <a:t>Click to edit Master subtitle style</a:t>
            </a:r>
          </a:p>
        </p:txBody>
      </p:sp>
      <p:sp>
        <p:nvSpPr>
          <p:cNvPr id="24582" name="Rectangle 6"/>
          <p:cNvSpPr>
            <a:spLocks noGrp="1" noChangeArrowheads="1"/>
          </p:cNvSpPr>
          <p:nvPr>
            <p:ph type="ctrTitle"/>
          </p:nvPr>
        </p:nvSpPr>
        <p:spPr>
          <a:xfrm>
            <a:off x="1114425" y="1625600"/>
            <a:ext cx="6272213" cy="1073150"/>
          </a:xfrm>
        </p:spPr>
        <p:txBody>
          <a:bodyPr anchor="t"/>
          <a:lstStyle>
            <a:lvl1pPr>
              <a:lnSpc>
                <a:spcPct val="120000"/>
              </a:lnSpc>
              <a:defRPr sz="2800" b="0">
                <a:solidFill>
                  <a:schemeClr val="bg1"/>
                </a:solidFill>
              </a:defRPr>
            </a:lvl1pPr>
          </a:lstStyle>
          <a:p>
            <a:r>
              <a:rPr lang="da-DK"/>
              <a:t>Click to edit Master title style</a:t>
            </a:r>
          </a:p>
        </p:txBody>
      </p:sp>
    </p:spTree>
    <p:extLst>
      <p:ext uri="{BB962C8B-B14F-4D97-AF65-F5344CB8AC3E}">
        <p14:creationId xmlns:p14="http://schemas.microsoft.com/office/powerpoint/2010/main" val="61740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7"/>
          <p:cNvSpPr>
            <a:spLocks noGrp="1" noChangeArrowheads="1"/>
          </p:cNvSpPr>
          <p:nvPr>
            <p:ph type="dt" sz="half" idx="10"/>
          </p:nvPr>
        </p:nvSpPr>
        <p:spPr>
          <a:ln/>
        </p:spPr>
        <p:txBody>
          <a:bodyPr/>
          <a:lstStyle>
            <a:lvl1pPr>
              <a:defRPr/>
            </a:lvl1pPr>
          </a:lstStyle>
          <a:p>
            <a:pPr>
              <a:defRPr/>
            </a:pPr>
            <a:fld id="{EA0C6C24-B7D3-4944-8150-9009D592FAAD}" type="datetime3">
              <a:rPr lang="da-DK"/>
              <a:pPr>
                <a:defRPr/>
              </a:pPr>
              <a:t>08.06.2016</a:t>
            </a:fld>
            <a:endParaRPr lang="da-DK"/>
          </a:p>
        </p:txBody>
      </p:sp>
      <p:sp>
        <p:nvSpPr>
          <p:cNvPr id="5" name="Rectangle 8"/>
          <p:cNvSpPr>
            <a:spLocks noGrp="1" noChangeArrowheads="1"/>
          </p:cNvSpPr>
          <p:nvPr>
            <p:ph type="sldNum" sz="quarter" idx="11"/>
          </p:nvPr>
        </p:nvSpPr>
        <p:spPr>
          <a:ln/>
        </p:spPr>
        <p:txBody>
          <a:bodyPr/>
          <a:lstStyle>
            <a:lvl1pPr>
              <a:defRPr/>
            </a:lvl1pPr>
          </a:lstStyle>
          <a:p>
            <a:pPr>
              <a:defRPr/>
            </a:pPr>
            <a:r>
              <a:rPr lang="da-DK"/>
              <a:t>Slide </a:t>
            </a:r>
            <a:fld id="{33EE4EA1-DDC1-9A4C-8096-569463680B24}" type="slidenum">
              <a:rPr lang="da-DK"/>
              <a:pPr>
                <a:defRPr/>
              </a:pPr>
              <a:t>‹nr.›</a:t>
            </a:fld>
            <a:endParaRPr lang="da-DK"/>
          </a:p>
        </p:txBody>
      </p:sp>
      <p:sp>
        <p:nvSpPr>
          <p:cNvPr id="6" name="Rectangle 9"/>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1384092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7"/>
          <p:cNvSpPr>
            <a:spLocks noGrp="1" noChangeArrowheads="1"/>
          </p:cNvSpPr>
          <p:nvPr>
            <p:ph type="dt" sz="half" idx="10"/>
          </p:nvPr>
        </p:nvSpPr>
        <p:spPr>
          <a:ln/>
        </p:spPr>
        <p:txBody>
          <a:bodyPr/>
          <a:lstStyle>
            <a:lvl1pPr>
              <a:defRPr/>
            </a:lvl1pPr>
          </a:lstStyle>
          <a:p>
            <a:pPr>
              <a:defRPr/>
            </a:pPr>
            <a:fld id="{B6ED7C80-7858-7044-9C86-30893B99E75F}" type="datetime3">
              <a:rPr lang="da-DK"/>
              <a:pPr>
                <a:defRPr/>
              </a:pPr>
              <a:t>08.06.2016</a:t>
            </a:fld>
            <a:endParaRPr lang="da-DK"/>
          </a:p>
        </p:txBody>
      </p:sp>
      <p:sp>
        <p:nvSpPr>
          <p:cNvPr id="5" name="Rectangle 8"/>
          <p:cNvSpPr>
            <a:spLocks noGrp="1" noChangeArrowheads="1"/>
          </p:cNvSpPr>
          <p:nvPr>
            <p:ph type="sldNum" sz="quarter" idx="11"/>
          </p:nvPr>
        </p:nvSpPr>
        <p:spPr>
          <a:ln/>
        </p:spPr>
        <p:txBody>
          <a:bodyPr/>
          <a:lstStyle>
            <a:lvl1pPr>
              <a:defRPr/>
            </a:lvl1pPr>
          </a:lstStyle>
          <a:p>
            <a:pPr>
              <a:defRPr/>
            </a:pPr>
            <a:r>
              <a:rPr lang="da-DK"/>
              <a:t>Slide </a:t>
            </a:r>
            <a:fld id="{AEE14C25-F7CD-CA45-8F51-477D80791EB5}" type="slidenum">
              <a:rPr lang="da-DK"/>
              <a:pPr>
                <a:defRPr/>
              </a:pPr>
              <a:t>‹nr.›</a:t>
            </a:fld>
            <a:endParaRPr lang="da-DK"/>
          </a:p>
        </p:txBody>
      </p:sp>
      <p:sp>
        <p:nvSpPr>
          <p:cNvPr id="6" name="Rectangle 9"/>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3186957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1143000" y="2139950"/>
            <a:ext cx="3592513" cy="319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887913" y="2139950"/>
            <a:ext cx="3592512" cy="319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7"/>
          <p:cNvSpPr>
            <a:spLocks noGrp="1" noChangeArrowheads="1"/>
          </p:cNvSpPr>
          <p:nvPr>
            <p:ph type="dt" sz="half" idx="10"/>
          </p:nvPr>
        </p:nvSpPr>
        <p:spPr>
          <a:ln/>
        </p:spPr>
        <p:txBody>
          <a:bodyPr/>
          <a:lstStyle>
            <a:lvl1pPr>
              <a:defRPr/>
            </a:lvl1pPr>
          </a:lstStyle>
          <a:p>
            <a:pPr>
              <a:defRPr/>
            </a:pPr>
            <a:fld id="{6FAFAC32-B23E-104C-B4A0-824EDD0B652B}" type="datetime3">
              <a:rPr lang="da-DK"/>
              <a:pPr>
                <a:defRPr/>
              </a:pPr>
              <a:t>08.06.2016</a:t>
            </a:fld>
            <a:endParaRPr lang="da-DK"/>
          </a:p>
        </p:txBody>
      </p:sp>
      <p:sp>
        <p:nvSpPr>
          <p:cNvPr id="6" name="Rectangle 8"/>
          <p:cNvSpPr>
            <a:spLocks noGrp="1" noChangeArrowheads="1"/>
          </p:cNvSpPr>
          <p:nvPr>
            <p:ph type="sldNum" sz="quarter" idx="11"/>
          </p:nvPr>
        </p:nvSpPr>
        <p:spPr>
          <a:ln/>
        </p:spPr>
        <p:txBody>
          <a:bodyPr/>
          <a:lstStyle>
            <a:lvl1pPr>
              <a:defRPr/>
            </a:lvl1pPr>
          </a:lstStyle>
          <a:p>
            <a:pPr>
              <a:defRPr/>
            </a:pPr>
            <a:r>
              <a:rPr lang="da-DK"/>
              <a:t>Slide </a:t>
            </a:r>
            <a:fld id="{8BFC7836-9E73-F24A-A04F-D9E201896B91}" type="slidenum">
              <a:rPr lang="da-DK"/>
              <a:pPr>
                <a:defRPr/>
              </a:pPr>
              <a:t>‹nr.›</a:t>
            </a:fld>
            <a:endParaRPr lang="da-DK"/>
          </a:p>
        </p:txBody>
      </p:sp>
      <p:sp>
        <p:nvSpPr>
          <p:cNvPr id="7" name="Rectangle 9"/>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182841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7"/>
          <p:cNvSpPr>
            <a:spLocks noGrp="1" noChangeArrowheads="1"/>
          </p:cNvSpPr>
          <p:nvPr>
            <p:ph type="dt" sz="half" idx="10"/>
          </p:nvPr>
        </p:nvSpPr>
        <p:spPr>
          <a:ln/>
        </p:spPr>
        <p:txBody>
          <a:bodyPr/>
          <a:lstStyle>
            <a:lvl1pPr>
              <a:defRPr/>
            </a:lvl1pPr>
          </a:lstStyle>
          <a:p>
            <a:pPr>
              <a:defRPr/>
            </a:pPr>
            <a:fld id="{EBC330E6-4E1B-974F-8951-44BF4E9F25CC}" type="datetime3">
              <a:rPr lang="da-DK"/>
              <a:pPr>
                <a:defRPr/>
              </a:pPr>
              <a:t>08.06.2016</a:t>
            </a:fld>
            <a:endParaRPr lang="da-DK"/>
          </a:p>
        </p:txBody>
      </p:sp>
      <p:sp>
        <p:nvSpPr>
          <p:cNvPr id="8" name="Rectangle 8"/>
          <p:cNvSpPr>
            <a:spLocks noGrp="1" noChangeArrowheads="1"/>
          </p:cNvSpPr>
          <p:nvPr>
            <p:ph type="sldNum" sz="quarter" idx="11"/>
          </p:nvPr>
        </p:nvSpPr>
        <p:spPr>
          <a:ln/>
        </p:spPr>
        <p:txBody>
          <a:bodyPr/>
          <a:lstStyle>
            <a:lvl1pPr>
              <a:defRPr/>
            </a:lvl1pPr>
          </a:lstStyle>
          <a:p>
            <a:pPr>
              <a:defRPr/>
            </a:pPr>
            <a:r>
              <a:rPr lang="da-DK"/>
              <a:t>Slide </a:t>
            </a:r>
            <a:fld id="{42728003-3514-FA4A-AE23-CE0EFB04B28C}" type="slidenum">
              <a:rPr lang="da-DK"/>
              <a:pPr>
                <a:defRPr/>
              </a:pPr>
              <a:t>‹nr.›</a:t>
            </a:fld>
            <a:endParaRPr lang="da-DK"/>
          </a:p>
        </p:txBody>
      </p:sp>
      <p:sp>
        <p:nvSpPr>
          <p:cNvPr id="9" name="Rectangle 9"/>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2437106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7"/>
          <p:cNvSpPr>
            <a:spLocks noGrp="1" noChangeArrowheads="1"/>
          </p:cNvSpPr>
          <p:nvPr>
            <p:ph type="dt" sz="half" idx="10"/>
          </p:nvPr>
        </p:nvSpPr>
        <p:spPr>
          <a:ln/>
        </p:spPr>
        <p:txBody>
          <a:bodyPr/>
          <a:lstStyle>
            <a:lvl1pPr>
              <a:defRPr/>
            </a:lvl1pPr>
          </a:lstStyle>
          <a:p>
            <a:pPr>
              <a:defRPr/>
            </a:pPr>
            <a:fld id="{779B6648-C2A5-A34D-A40B-9C4E0DC2B06E}" type="datetime3">
              <a:rPr lang="da-DK"/>
              <a:pPr>
                <a:defRPr/>
              </a:pPr>
              <a:t>08.06.2016</a:t>
            </a:fld>
            <a:endParaRPr lang="da-DK"/>
          </a:p>
        </p:txBody>
      </p:sp>
      <p:sp>
        <p:nvSpPr>
          <p:cNvPr id="4" name="Rectangle 8"/>
          <p:cNvSpPr>
            <a:spLocks noGrp="1" noChangeArrowheads="1"/>
          </p:cNvSpPr>
          <p:nvPr>
            <p:ph type="sldNum" sz="quarter" idx="11"/>
          </p:nvPr>
        </p:nvSpPr>
        <p:spPr>
          <a:ln/>
        </p:spPr>
        <p:txBody>
          <a:bodyPr/>
          <a:lstStyle>
            <a:lvl1pPr>
              <a:defRPr/>
            </a:lvl1pPr>
          </a:lstStyle>
          <a:p>
            <a:pPr>
              <a:defRPr/>
            </a:pPr>
            <a:r>
              <a:rPr lang="da-DK"/>
              <a:t>Slide </a:t>
            </a:r>
            <a:fld id="{7DA5AD20-6D47-E742-B873-7EE6A3783B9E}" type="slidenum">
              <a:rPr lang="da-DK"/>
              <a:pPr>
                <a:defRPr/>
              </a:pPr>
              <a:t>‹nr.›</a:t>
            </a:fld>
            <a:endParaRPr lang="da-DK"/>
          </a:p>
        </p:txBody>
      </p:sp>
      <p:sp>
        <p:nvSpPr>
          <p:cNvPr id="5" name="Rectangle 9"/>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4006613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0057FB03-3EE6-1546-ACC9-9CB6B7639F33}" type="datetime3">
              <a:rPr lang="da-DK"/>
              <a:pPr>
                <a:defRPr/>
              </a:pPr>
              <a:t>08.06.2016</a:t>
            </a:fld>
            <a:endParaRPr lang="da-DK"/>
          </a:p>
        </p:txBody>
      </p:sp>
      <p:sp>
        <p:nvSpPr>
          <p:cNvPr id="3" name="Rectangle 8"/>
          <p:cNvSpPr>
            <a:spLocks noGrp="1" noChangeArrowheads="1"/>
          </p:cNvSpPr>
          <p:nvPr>
            <p:ph type="sldNum" sz="quarter" idx="11"/>
          </p:nvPr>
        </p:nvSpPr>
        <p:spPr>
          <a:ln/>
        </p:spPr>
        <p:txBody>
          <a:bodyPr/>
          <a:lstStyle>
            <a:lvl1pPr>
              <a:defRPr/>
            </a:lvl1pPr>
          </a:lstStyle>
          <a:p>
            <a:pPr>
              <a:defRPr/>
            </a:pPr>
            <a:r>
              <a:rPr lang="da-DK"/>
              <a:t>Slide </a:t>
            </a:r>
            <a:fld id="{D5DBEE43-F6DA-7B4A-9E83-5365D024AB40}" type="slidenum">
              <a:rPr lang="da-DK"/>
              <a:pPr>
                <a:defRPr/>
              </a:pPr>
              <a:t>‹nr.›</a:t>
            </a:fld>
            <a:endParaRPr lang="da-DK"/>
          </a:p>
        </p:txBody>
      </p:sp>
      <p:sp>
        <p:nvSpPr>
          <p:cNvPr id="4" name="Rectangle 9"/>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3329529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7"/>
          <p:cNvSpPr>
            <a:spLocks noGrp="1" noChangeArrowheads="1"/>
          </p:cNvSpPr>
          <p:nvPr>
            <p:ph type="dt" sz="half" idx="10"/>
          </p:nvPr>
        </p:nvSpPr>
        <p:spPr>
          <a:ln/>
        </p:spPr>
        <p:txBody>
          <a:bodyPr/>
          <a:lstStyle>
            <a:lvl1pPr>
              <a:defRPr/>
            </a:lvl1pPr>
          </a:lstStyle>
          <a:p>
            <a:pPr>
              <a:defRPr/>
            </a:pPr>
            <a:fld id="{E5A779C5-77BF-D04A-9E48-E6D62C0700F0}" type="datetime3">
              <a:rPr lang="da-DK"/>
              <a:pPr>
                <a:defRPr/>
              </a:pPr>
              <a:t>08.06.2016</a:t>
            </a:fld>
            <a:endParaRPr lang="da-DK"/>
          </a:p>
        </p:txBody>
      </p:sp>
      <p:sp>
        <p:nvSpPr>
          <p:cNvPr id="6" name="Rectangle 8"/>
          <p:cNvSpPr>
            <a:spLocks noGrp="1" noChangeArrowheads="1"/>
          </p:cNvSpPr>
          <p:nvPr>
            <p:ph type="sldNum" sz="quarter" idx="11"/>
          </p:nvPr>
        </p:nvSpPr>
        <p:spPr>
          <a:ln/>
        </p:spPr>
        <p:txBody>
          <a:bodyPr/>
          <a:lstStyle>
            <a:lvl1pPr>
              <a:defRPr/>
            </a:lvl1pPr>
          </a:lstStyle>
          <a:p>
            <a:pPr>
              <a:defRPr/>
            </a:pPr>
            <a:r>
              <a:rPr lang="da-DK"/>
              <a:t>Slide </a:t>
            </a:r>
            <a:fld id="{BFBF257D-3D44-3D4F-8427-AA65267A2B52}" type="slidenum">
              <a:rPr lang="da-DK"/>
              <a:pPr>
                <a:defRPr/>
              </a:pPr>
              <a:t>‹nr.›</a:t>
            </a:fld>
            <a:endParaRPr lang="da-DK"/>
          </a:p>
        </p:txBody>
      </p:sp>
      <p:sp>
        <p:nvSpPr>
          <p:cNvPr id="7" name="Rectangle 9"/>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165939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lvl1pPr>
              <a:defRPr sz="2000"/>
            </a:lvl1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Rectangle 4"/>
          <p:cNvSpPr>
            <a:spLocks noGrp="1" noChangeArrowheads="1"/>
          </p:cNvSpPr>
          <p:nvPr>
            <p:ph type="dt" sz="half" idx="10"/>
          </p:nvPr>
        </p:nvSpPr>
        <p:spPr>
          <a:ln/>
        </p:spPr>
        <p:txBody>
          <a:bodyPr/>
          <a:lstStyle>
            <a:lvl1pPr>
              <a:defRPr/>
            </a:lvl1pPr>
          </a:lstStyle>
          <a:p>
            <a:pPr>
              <a:defRPr/>
            </a:pPr>
            <a:fld id="{384C7974-A2DE-0C4D-B5B5-201D9910AB35}" type="datetime3">
              <a:rPr lang="da-DK"/>
              <a:pPr>
                <a:defRPr/>
              </a:pPr>
              <a:t>08.06.2016</a:t>
            </a:fld>
            <a:endParaRPr lang="da-DK"/>
          </a:p>
        </p:txBody>
      </p:sp>
      <p:sp>
        <p:nvSpPr>
          <p:cNvPr id="5" name="Rectangle 6"/>
          <p:cNvSpPr>
            <a:spLocks noGrp="1" noChangeArrowheads="1"/>
          </p:cNvSpPr>
          <p:nvPr>
            <p:ph type="sldNum" sz="quarter" idx="11"/>
          </p:nvPr>
        </p:nvSpPr>
        <p:spPr>
          <a:ln/>
        </p:spPr>
        <p:txBody>
          <a:bodyPr/>
          <a:lstStyle>
            <a:lvl1pPr>
              <a:defRPr/>
            </a:lvl1pPr>
          </a:lstStyle>
          <a:p>
            <a:pPr>
              <a:defRPr/>
            </a:pPr>
            <a:r>
              <a:rPr lang="da-DK"/>
              <a:t>Slide </a:t>
            </a:r>
            <a:fld id="{17FC8B28-A1B0-BA4E-8941-515F1B81DA16}" type="slidenum">
              <a:rPr lang="da-DK"/>
              <a:pPr>
                <a:defRPr/>
              </a:pPr>
              <a:t>‹nr.›</a:t>
            </a:fld>
            <a:endParaRPr lang="da-DK"/>
          </a:p>
        </p:txBody>
      </p:sp>
      <p:sp>
        <p:nvSpPr>
          <p:cNvPr id="6" name="Rectangle 10"/>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36043851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7"/>
          <p:cNvSpPr>
            <a:spLocks noGrp="1" noChangeArrowheads="1"/>
          </p:cNvSpPr>
          <p:nvPr>
            <p:ph type="dt" sz="half" idx="10"/>
          </p:nvPr>
        </p:nvSpPr>
        <p:spPr>
          <a:ln/>
        </p:spPr>
        <p:txBody>
          <a:bodyPr/>
          <a:lstStyle>
            <a:lvl1pPr>
              <a:defRPr/>
            </a:lvl1pPr>
          </a:lstStyle>
          <a:p>
            <a:pPr>
              <a:defRPr/>
            </a:pPr>
            <a:fld id="{ADE366B4-3204-BB4B-92A5-C96D140A5B23}" type="datetime3">
              <a:rPr lang="da-DK"/>
              <a:pPr>
                <a:defRPr/>
              </a:pPr>
              <a:t>08.06.2016</a:t>
            </a:fld>
            <a:endParaRPr lang="da-DK"/>
          </a:p>
        </p:txBody>
      </p:sp>
      <p:sp>
        <p:nvSpPr>
          <p:cNvPr id="6" name="Rectangle 8"/>
          <p:cNvSpPr>
            <a:spLocks noGrp="1" noChangeArrowheads="1"/>
          </p:cNvSpPr>
          <p:nvPr>
            <p:ph type="sldNum" sz="quarter" idx="11"/>
          </p:nvPr>
        </p:nvSpPr>
        <p:spPr>
          <a:ln/>
        </p:spPr>
        <p:txBody>
          <a:bodyPr/>
          <a:lstStyle>
            <a:lvl1pPr>
              <a:defRPr/>
            </a:lvl1pPr>
          </a:lstStyle>
          <a:p>
            <a:pPr>
              <a:defRPr/>
            </a:pPr>
            <a:r>
              <a:rPr lang="da-DK"/>
              <a:t>Slide </a:t>
            </a:r>
            <a:fld id="{9E37F5F9-B626-0647-B733-1F92C50F44B8}" type="slidenum">
              <a:rPr lang="da-DK"/>
              <a:pPr>
                <a:defRPr/>
              </a:pPr>
              <a:t>‹nr.›</a:t>
            </a:fld>
            <a:endParaRPr lang="da-DK"/>
          </a:p>
        </p:txBody>
      </p:sp>
      <p:sp>
        <p:nvSpPr>
          <p:cNvPr id="7" name="Rectangle 9"/>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128752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7"/>
          <p:cNvSpPr>
            <a:spLocks noGrp="1" noChangeArrowheads="1"/>
          </p:cNvSpPr>
          <p:nvPr>
            <p:ph type="dt" sz="half" idx="10"/>
          </p:nvPr>
        </p:nvSpPr>
        <p:spPr>
          <a:ln/>
        </p:spPr>
        <p:txBody>
          <a:bodyPr/>
          <a:lstStyle>
            <a:lvl1pPr>
              <a:defRPr/>
            </a:lvl1pPr>
          </a:lstStyle>
          <a:p>
            <a:pPr>
              <a:defRPr/>
            </a:pPr>
            <a:fld id="{839DCF9D-EE88-F64A-830B-FA4785378E10}" type="datetime3">
              <a:rPr lang="da-DK"/>
              <a:pPr>
                <a:defRPr/>
              </a:pPr>
              <a:t>08.06.2016</a:t>
            </a:fld>
            <a:endParaRPr lang="da-DK"/>
          </a:p>
        </p:txBody>
      </p:sp>
      <p:sp>
        <p:nvSpPr>
          <p:cNvPr id="5" name="Rectangle 8"/>
          <p:cNvSpPr>
            <a:spLocks noGrp="1" noChangeArrowheads="1"/>
          </p:cNvSpPr>
          <p:nvPr>
            <p:ph type="sldNum" sz="quarter" idx="11"/>
          </p:nvPr>
        </p:nvSpPr>
        <p:spPr>
          <a:ln/>
        </p:spPr>
        <p:txBody>
          <a:bodyPr/>
          <a:lstStyle>
            <a:lvl1pPr>
              <a:defRPr/>
            </a:lvl1pPr>
          </a:lstStyle>
          <a:p>
            <a:pPr>
              <a:defRPr/>
            </a:pPr>
            <a:r>
              <a:rPr lang="da-DK"/>
              <a:t>Slide </a:t>
            </a:r>
            <a:fld id="{2425CD35-36A8-1E4C-9B28-422CDEE9EC28}" type="slidenum">
              <a:rPr lang="da-DK"/>
              <a:pPr>
                <a:defRPr/>
              </a:pPr>
              <a:t>‹nr.›</a:t>
            </a:fld>
            <a:endParaRPr lang="da-DK"/>
          </a:p>
        </p:txBody>
      </p:sp>
      <p:sp>
        <p:nvSpPr>
          <p:cNvPr id="6" name="Rectangle 9"/>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3831547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5275" y="1233488"/>
            <a:ext cx="1835150" cy="40989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1139825" y="1233488"/>
            <a:ext cx="5353050" cy="40989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7"/>
          <p:cNvSpPr>
            <a:spLocks noGrp="1" noChangeArrowheads="1"/>
          </p:cNvSpPr>
          <p:nvPr>
            <p:ph type="dt" sz="half" idx="10"/>
          </p:nvPr>
        </p:nvSpPr>
        <p:spPr>
          <a:ln/>
        </p:spPr>
        <p:txBody>
          <a:bodyPr/>
          <a:lstStyle>
            <a:lvl1pPr>
              <a:defRPr/>
            </a:lvl1pPr>
          </a:lstStyle>
          <a:p>
            <a:pPr>
              <a:defRPr/>
            </a:pPr>
            <a:fld id="{34331E64-763A-4F40-B0AD-053655F32750}" type="datetime3">
              <a:rPr lang="da-DK"/>
              <a:pPr>
                <a:defRPr/>
              </a:pPr>
              <a:t>08.06.2016</a:t>
            </a:fld>
            <a:endParaRPr lang="da-DK"/>
          </a:p>
        </p:txBody>
      </p:sp>
      <p:sp>
        <p:nvSpPr>
          <p:cNvPr id="5" name="Rectangle 8"/>
          <p:cNvSpPr>
            <a:spLocks noGrp="1" noChangeArrowheads="1"/>
          </p:cNvSpPr>
          <p:nvPr>
            <p:ph type="sldNum" sz="quarter" idx="11"/>
          </p:nvPr>
        </p:nvSpPr>
        <p:spPr>
          <a:ln/>
        </p:spPr>
        <p:txBody>
          <a:bodyPr/>
          <a:lstStyle>
            <a:lvl1pPr>
              <a:defRPr/>
            </a:lvl1pPr>
          </a:lstStyle>
          <a:p>
            <a:pPr>
              <a:defRPr/>
            </a:pPr>
            <a:r>
              <a:rPr lang="da-DK"/>
              <a:t>Slide </a:t>
            </a:r>
            <a:fld id="{2AA6A0DD-C51C-AC4C-8A21-8154EFCCD40B}" type="slidenum">
              <a:rPr lang="da-DK"/>
              <a:pPr>
                <a:defRPr/>
              </a:pPr>
              <a:t>‹nr.›</a:t>
            </a:fld>
            <a:endParaRPr lang="da-DK"/>
          </a:p>
        </p:txBody>
      </p:sp>
      <p:sp>
        <p:nvSpPr>
          <p:cNvPr id="6" name="Rectangle 9"/>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2885294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8"/>
          <p:cNvSpPr>
            <a:spLocks noGrp="1" noChangeArrowheads="1"/>
          </p:cNvSpPr>
          <p:nvPr>
            <p:ph type="dt" sz="half" idx="10"/>
          </p:nvPr>
        </p:nvSpPr>
        <p:spPr>
          <a:ln/>
        </p:spPr>
        <p:txBody>
          <a:bodyPr/>
          <a:lstStyle>
            <a:lvl1pPr>
              <a:defRPr/>
            </a:lvl1pPr>
          </a:lstStyle>
          <a:p>
            <a:pPr>
              <a:defRPr/>
            </a:pPr>
            <a:fld id="{1BA4BC84-48DA-8F4B-961C-1037DB498BD2}" type="datetime3">
              <a:rPr lang="da-DK"/>
              <a:pPr>
                <a:defRPr/>
              </a:pPr>
              <a:t>08.06.2016</a:t>
            </a:fld>
            <a:endParaRPr lang="da-DK"/>
          </a:p>
        </p:txBody>
      </p:sp>
      <p:sp>
        <p:nvSpPr>
          <p:cNvPr id="5" name="Rectangle 9"/>
          <p:cNvSpPr>
            <a:spLocks noGrp="1" noChangeArrowheads="1"/>
          </p:cNvSpPr>
          <p:nvPr>
            <p:ph type="sldNum" sz="quarter" idx="11"/>
          </p:nvPr>
        </p:nvSpPr>
        <p:spPr>
          <a:ln/>
        </p:spPr>
        <p:txBody>
          <a:bodyPr/>
          <a:lstStyle>
            <a:lvl1pPr>
              <a:defRPr/>
            </a:lvl1pPr>
          </a:lstStyle>
          <a:p>
            <a:pPr>
              <a:defRPr/>
            </a:pPr>
            <a:r>
              <a:rPr lang="da-DK"/>
              <a:t>Slide </a:t>
            </a:r>
            <a:fld id="{625E669D-F6A1-494F-AC85-AE59C3A00681}" type="slidenum">
              <a:rPr lang="da-DK"/>
              <a:pPr>
                <a:defRPr/>
              </a:pPr>
              <a:t>‹nr.›</a:t>
            </a:fld>
            <a:endParaRPr lang="da-DK"/>
          </a:p>
        </p:txBody>
      </p:sp>
      <p:sp>
        <p:nvSpPr>
          <p:cNvPr id="6" name="Rectangle 17"/>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1738968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8"/>
          <p:cNvSpPr>
            <a:spLocks noGrp="1" noChangeArrowheads="1"/>
          </p:cNvSpPr>
          <p:nvPr>
            <p:ph type="dt" sz="half" idx="10"/>
          </p:nvPr>
        </p:nvSpPr>
        <p:spPr>
          <a:ln/>
        </p:spPr>
        <p:txBody>
          <a:bodyPr/>
          <a:lstStyle>
            <a:lvl1pPr>
              <a:defRPr/>
            </a:lvl1pPr>
          </a:lstStyle>
          <a:p>
            <a:pPr>
              <a:defRPr/>
            </a:pPr>
            <a:fld id="{4A66771B-3311-DD48-93F1-29EF031A631C}" type="datetime3">
              <a:rPr lang="da-DK"/>
              <a:pPr>
                <a:defRPr/>
              </a:pPr>
              <a:t>08.06.2016</a:t>
            </a:fld>
            <a:endParaRPr lang="da-DK"/>
          </a:p>
        </p:txBody>
      </p:sp>
      <p:sp>
        <p:nvSpPr>
          <p:cNvPr id="5" name="Rectangle 9"/>
          <p:cNvSpPr>
            <a:spLocks noGrp="1" noChangeArrowheads="1"/>
          </p:cNvSpPr>
          <p:nvPr>
            <p:ph type="sldNum" sz="quarter" idx="11"/>
          </p:nvPr>
        </p:nvSpPr>
        <p:spPr>
          <a:ln/>
        </p:spPr>
        <p:txBody>
          <a:bodyPr/>
          <a:lstStyle>
            <a:lvl1pPr>
              <a:defRPr/>
            </a:lvl1pPr>
          </a:lstStyle>
          <a:p>
            <a:pPr>
              <a:defRPr/>
            </a:pPr>
            <a:r>
              <a:rPr lang="da-DK"/>
              <a:t>Slide </a:t>
            </a:r>
            <a:fld id="{DD781696-2AAA-6E45-BA68-417A98A2AAD6}" type="slidenum">
              <a:rPr lang="da-DK"/>
              <a:pPr>
                <a:defRPr/>
              </a:pPr>
              <a:t>‹nr.›</a:t>
            </a:fld>
            <a:endParaRPr lang="da-DK"/>
          </a:p>
        </p:txBody>
      </p:sp>
      <p:sp>
        <p:nvSpPr>
          <p:cNvPr id="6" name="Rectangle 17"/>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1101308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8"/>
          <p:cNvSpPr>
            <a:spLocks noGrp="1" noChangeArrowheads="1"/>
          </p:cNvSpPr>
          <p:nvPr>
            <p:ph type="dt" sz="half" idx="10"/>
          </p:nvPr>
        </p:nvSpPr>
        <p:spPr>
          <a:ln/>
        </p:spPr>
        <p:txBody>
          <a:bodyPr/>
          <a:lstStyle>
            <a:lvl1pPr>
              <a:defRPr/>
            </a:lvl1pPr>
          </a:lstStyle>
          <a:p>
            <a:pPr>
              <a:defRPr/>
            </a:pPr>
            <a:fld id="{294F8984-381A-6949-B2A8-A9FC4CAA9E70}" type="datetime3">
              <a:rPr lang="da-DK"/>
              <a:pPr>
                <a:defRPr/>
              </a:pPr>
              <a:t>08.06.2016</a:t>
            </a:fld>
            <a:endParaRPr lang="da-DK"/>
          </a:p>
        </p:txBody>
      </p:sp>
      <p:sp>
        <p:nvSpPr>
          <p:cNvPr id="5" name="Rectangle 9"/>
          <p:cNvSpPr>
            <a:spLocks noGrp="1" noChangeArrowheads="1"/>
          </p:cNvSpPr>
          <p:nvPr>
            <p:ph type="sldNum" sz="quarter" idx="11"/>
          </p:nvPr>
        </p:nvSpPr>
        <p:spPr>
          <a:ln/>
        </p:spPr>
        <p:txBody>
          <a:bodyPr/>
          <a:lstStyle>
            <a:lvl1pPr>
              <a:defRPr/>
            </a:lvl1pPr>
          </a:lstStyle>
          <a:p>
            <a:pPr>
              <a:defRPr/>
            </a:pPr>
            <a:r>
              <a:rPr lang="da-DK"/>
              <a:t>Slide </a:t>
            </a:r>
            <a:fld id="{AF911F90-929A-5F41-BDBF-F041C2634DEA}" type="slidenum">
              <a:rPr lang="da-DK"/>
              <a:pPr>
                <a:defRPr/>
              </a:pPr>
              <a:t>‹nr.›</a:t>
            </a:fld>
            <a:endParaRPr lang="da-DK"/>
          </a:p>
        </p:txBody>
      </p:sp>
      <p:sp>
        <p:nvSpPr>
          <p:cNvPr id="6" name="Rectangle 17"/>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963976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179388" y="1287463"/>
            <a:ext cx="431165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3438" y="1287463"/>
            <a:ext cx="4313237"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8"/>
          <p:cNvSpPr>
            <a:spLocks noGrp="1" noChangeArrowheads="1"/>
          </p:cNvSpPr>
          <p:nvPr>
            <p:ph type="dt" sz="half" idx="10"/>
          </p:nvPr>
        </p:nvSpPr>
        <p:spPr>
          <a:ln/>
        </p:spPr>
        <p:txBody>
          <a:bodyPr/>
          <a:lstStyle>
            <a:lvl1pPr>
              <a:defRPr/>
            </a:lvl1pPr>
          </a:lstStyle>
          <a:p>
            <a:pPr>
              <a:defRPr/>
            </a:pPr>
            <a:fld id="{9BFC557F-61CE-804F-9BAE-1E832D0A4B75}" type="datetime3">
              <a:rPr lang="da-DK"/>
              <a:pPr>
                <a:defRPr/>
              </a:pPr>
              <a:t>08.06.2016</a:t>
            </a:fld>
            <a:endParaRPr lang="da-DK"/>
          </a:p>
        </p:txBody>
      </p:sp>
      <p:sp>
        <p:nvSpPr>
          <p:cNvPr id="6" name="Rectangle 9"/>
          <p:cNvSpPr>
            <a:spLocks noGrp="1" noChangeArrowheads="1"/>
          </p:cNvSpPr>
          <p:nvPr>
            <p:ph type="sldNum" sz="quarter" idx="11"/>
          </p:nvPr>
        </p:nvSpPr>
        <p:spPr>
          <a:ln/>
        </p:spPr>
        <p:txBody>
          <a:bodyPr/>
          <a:lstStyle>
            <a:lvl1pPr>
              <a:defRPr/>
            </a:lvl1pPr>
          </a:lstStyle>
          <a:p>
            <a:pPr>
              <a:defRPr/>
            </a:pPr>
            <a:r>
              <a:rPr lang="da-DK"/>
              <a:t>Slide </a:t>
            </a:r>
            <a:fld id="{B4D50E51-266B-7049-BE93-7EC730BE0514}" type="slidenum">
              <a:rPr lang="da-DK"/>
              <a:pPr>
                <a:defRPr/>
              </a:pPr>
              <a:t>‹nr.›</a:t>
            </a:fld>
            <a:endParaRPr lang="da-DK"/>
          </a:p>
        </p:txBody>
      </p:sp>
      <p:sp>
        <p:nvSpPr>
          <p:cNvPr id="7" name="Rectangle 17"/>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2363513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8"/>
          <p:cNvSpPr>
            <a:spLocks noGrp="1" noChangeArrowheads="1"/>
          </p:cNvSpPr>
          <p:nvPr>
            <p:ph type="dt" sz="half" idx="10"/>
          </p:nvPr>
        </p:nvSpPr>
        <p:spPr>
          <a:ln/>
        </p:spPr>
        <p:txBody>
          <a:bodyPr/>
          <a:lstStyle>
            <a:lvl1pPr>
              <a:defRPr/>
            </a:lvl1pPr>
          </a:lstStyle>
          <a:p>
            <a:pPr>
              <a:defRPr/>
            </a:pPr>
            <a:fld id="{DBE8199A-D848-ED43-97BB-A2CF2CE07DAA}" type="datetime3">
              <a:rPr lang="da-DK"/>
              <a:pPr>
                <a:defRPr/>
              </a:pPr>
              <a:t>08.06.2016</a:t>
            </a:fld>
            <a:endParaRPr lang="da-DK"/>
          </a:p>
        </p:txBody>
      </p:sp>
      <p:sp>
        <p:nvSpPr>
          <p:cNvPr id="8" name="Rectangle 9"/>
          <p:cNvSpPr>
            <a:spLocks noGrp="1" noChangeArrowheads="1"/>
          </p:cNvSpPr>
          <p:nvPr>
            <p:ph type="sldNum" sz="quarter" idx="11"/>
          </p:nvPr>
        </p:nvSpPr>
        <p:spPr>
          <a:ln/>
        </p:spPr>
        <p:txBody>
          <a:bodyPr/>
          <a:lstStyle>
            <a:lvl1pPr>
              <a:defRPr/>
            </a:lvl1pPr>
          </a:lstStyle>
          <a:p>
            <a:pPr>
              <a:defRPr/>
            </a:pPr>
            <a:r>
              <a:rPr lang="da-DK"/>
              <a:t>Slide </a:t>
            </a:r>
            <a:fld id="{DAE7E034-2285-C743-84CE-D17767311FE7}" type="slidenum">
              <a:rPr lang="da-DK"/>
              <a:pPr>
                <a:defRPr/>
              </a:pPr>
              <a:t>‹nr.›</a:t>
            </a:fld>
            <a:endParaRPr lang="da-DK"/>
          </a:p>
        </p:txBody>
      </p:sp>
      <p:sp>
        <p:nvSpPr>
          <p:cNvPr id="9" name="Rectangle 17"/>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4084112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8"/>
          <p:cNvSpPr>
            <a:spLocks noGrp="1" noChangeArrowheads="1"/>
          </p:cNvSpPr>
          <p:nvPr>
            <p:ph type="dt" sz="half" idx="10"/>
          </p:nvPr>
        </p:nvSpPr>
        <p:spPr>
          <a:ln/>
        </p:spPr>
        <p:txBody>
          <a:bodyPr/>
          <a:lstStyle>
            <a:lvl1pPr>
              <a:defRPr/>
            </a:lvl1pPr>
          </a:lstStyle>
          <a:p>
            <a:pPr>
              <a:defRPr/>
            </a:pPr>
            <a:fld id="{18FE4333-24A0-1E4A-8BBB-12683B1F2602}" type="datetime3">
              <a:rPr lang="da-DK"/>
              <a:pPr>
                <a:defRPr/>
              </a:pPr>
              <a:t>08.06.2016</a:t>
            </a:fld>
            <a:endParaRPr lang="da-DK"/>
          </a:p>
        </p:txBody>
      </p:sp>
      <p:sp>
        <p:nvSpPr>
          <p:cNvPr id="4" name="Rectangle 9"/>
          <p:cNvSpPr>
            <a:spLocks noGrp="1" noChangeArrowheads="1"/>
          </p:cNvSpPr>
          <p:nvPr>
            <p:ph type="sldNum" sz="quarter" idx="11"/>
          </p:nvPr>
        </p:nvSpPr>
        <p:spPr>
          <a:ln/>
        </p:spPr>
        <p:txBody>
          <a:bodyPr/>
          <a:lstStyle>
            <a:lvl1pPr>
              <a:defRPr/>
            </a:lvl1pPr>
          </a:lstStyle>
          <a:p>
            <a:pPr>
              <a:defRPr/>
            </a:pPr>
            <a:r>
              <a:rPr lang="da-DK"/>
              <a:t>Slide </a:t>
            </a:r>
            <a:fld id="{8E8D47AA-AB2C-E54E-BE48-41288BD3F8C6}" type="slidenum">
              <a:rPr lang="da-DK"/>
              <a:pPr>
                <a:defRPr/>
              </a:pPr>
              <a:t>‹nr.›</a:t>
            </a:fld>
            <a:endParaRPr lang="da-DK"/>
          </a:p>
        </p:txBody>
      </p:sp>
      <p:sp>
        <p:nvSpPr>
          <p:cNvPr id="5" name="Rectangle 17"/>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3194055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4B9514C0-5B5B-AF44-AA53-8202C3213AFE}" type="datetime3">
              <a:rPr lang="da-DK"/>
              <a:pPr>
                <a:defRPr/>
              </a:pPr>
              <a:t>08.06.2016</a:t>
            </a:fld>
            <a:endParaRPr lang="da-DK"/>
          </a:p>
        </p:txBody>
      </p:sp>
      <p:sp>
        <p:nvSpPr>
          <p:cNvPr id="3" name="Rectangle 9"/>
          <p:cNvSpPr>
            <a:spLocks noGrp="1" noChangeArrowheads="1"/>
          </p:cNvSpPr>
          <p:nvPr>
            <p:ph type="sldNum" sz="quarter" idx="11"/>
          </p:nvPr>
        </p:nvSpPr>
        <p:spPr>
          <a:ln/>
        </p:spPr>
        <p:txBody>
          <a:bodyPr/>
          <a:lstStyle>
            <a:lvl1pPr>
              <a:defRPr/>
            </a:lvl1pPr>
          </a:lstStyle>
          <a:p>
            <a:pPr>
              <a:defRPr/>
            </a:pPr>
            <a:r>
              <a:rPr lang="da-DK"/>
              <a:t>Slide </a:t>
            </a:r>
            <a:fld id="{3F4ABCCE-6827-DB4F-8A13-AD52DE5AF324}" type="slidenum">
              <a:rPr lang="da-DK"/>
              <a:pPr>
                <a:defRPr/>
              </a:pPr>
              <a:t>‹nr.›</a:t>
            </a:fld>
            <a:endParaRPr lang="da-DK"/>
          </a:p>
        </p:txBody>
      </p:sp>
      <p:sp>
        <p:nvSpPr>
          <p:cNvPr id="4" name="Rectangle 17"/>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152901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fld id="{9928B387-2D58-7C44-8A54-548BE27151A1}" type="datetime3">
              <a:rPr lang="da-DK"/>
              <a:pPr>
                <a:defRPr/>
              </a:pPr>
              <a:t>08.06.2016</a:t>
            </a:fld>
            <a:endParaRPr lang="da-DK"/>
          </a:p>
        </p:txBody>
      </p:sp>
      <p:sp>
        <p:nvSpPr>
          <p:cNvPr id="5" name="Rectangle 6"/>
          <p:cNvSpPr>
            <a:spLocks noGrp="1" noChangeArrowheads="1"/>
          </p:cNvSpPr>
          <p:nvPr>
            <p:ph type="sldNum" sz="quarter" idx="11"/>
          </p:nvPr>
        </p:nvSpPr>
        <p:spPr>
          <a:ln/>
        </p:spPr>
        <p:txBody>
          <a:bodyPr/>
          <a:lstStyle>
            <a:lvl1pPr>
              <a:defRPr/>
            </a:lvl1pPr>
          </a:lstStyle>
          <a:p>
            <a:pPr>
              <a:defRPr/>
            </a:pPr>
            <a:r>
              <a:rPr lang="da-DK"/>
              <a:t>Slide </a:t>
            </a:r>
            <a:fld id="{78D06B2C-8EB7-534C-B4BD-276C65632ECF}" type="slidenum">
              <a:rPr lang="da-DK"/>
              <a:pPr>
                <a:defRPr/>
              </a:pPr>
              <a:t>‹nr.›</a:t>
            </a:fld>
            <a:endParaRPr lang="da-DK"/>
          </a:p>
        </p:txBody>
      </p:sp>
      <p:sp>
        <p:nvSpPr>
          <p:cNvPr id="6" name="Rectangle 10"/>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696768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8"/>
          <p:cNvSpPr>
            <a:spLocks noGrp="1" noChangeArrowheads="1"/>
          </p:cNvSpPr>
          <p:nvPr>
            <p:ph type="dt" sz="half" idx="10"/>
          </p:nvPr>
        </p:nvSpPr>
        <p:spPr>
          <a:ln/>
        </p:spPr>
        <p:txBody>
          <a:bodyPr/>
          <a:lstStyle>
            <a:lvl1pPr>
              <a:defRPr/>
            </a:lvl1pPr>
          </a:lstStyle>
          <a:p>
            <a:pPr>
              <a:defRPr/>
            </a:pPr>
            <a:fld id="{B1DFE8CF-43FA-AB44-BB9F-53536E535B93}" type="datetime3">
              <a:rPr lang="da-DK"/>
              <a:pPr>
                <a:defRPr/>
              </a:pPr>
              <a:t>08.06.2016</a:t>
            </a:fld>
            <a:endParaRPr lang="da-DK"/>
          </a:p>
        </p:txBody>
      </p:sp>
      <p:sp>
        <p:nvSpPr>
          <p:cNvPr id="6" name="Rectangle 9"/>
          <p:cNvSpPr>
            <a:spLocks noGrp="1" noChangeArrowheads="1"/>
          </p:cNvSpPr>
          <p:nvPr>
            <p:ph type="sldNum" sz="quarter" idx="11"/>
          </p:nvPr>
        </p:nvSpPr>
        <p:spPr>
          <a:ln/>
        </p:spPr>
        <p:txBody>
          <a:bodyPr/>
          <a:lstStyle>
            <a:lvl1pPr>
              <a:defRPr/>
            </a:lvl1pPr>
          </a:lstStyle>
          <a:p>
            <a:pPr>
              <a:defRPr/>
            </a:pPr>
            <a:r>
              <a:rPr lang="da-DK"/>
              <a:t>Slide </a:t>
            </a:r>
            <a:fld id="{622C5811-B157-ED45-AB83-B8709BA674A2}" type="slidenum">
              <a:rPr lang="da-DK"/>
              <a:pPr>
                <a:defRPr/>
              </a:pPr>
              <a:t>‹nr.›</a:t>
            </a:fld>
            <a:endParaRPr lang="da-DK"/>
          </a:p>
        </p:txBody>
      </p:sp>
      <p:sp>
        <p:nvSpPr>
          <p:cNvPr id="7" name="Rectangle 17"/>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3366098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8"/>
          <p:cNvSpPr>
            <a:spLocks noGrp="1" noChangeArrowheads="1"/>
          </p:cNvSpPr>
          <p:nvPr>
            <p:ph type="dt" sz="half" idx="10"/>
          </p:nvPr>
        </p:nvSpPr>
        <p:spPr>
          <a:ln/>
        </p:spPr>
        <p:txBody>
          <a:bodyPr/>
          <a:lstStyle>
            <a:lvl1pPr>
              <a:defRPr/>
            </a:lvl1pPr>
          </a:lstStyle>
          <a:p>
            <a:pPr>
              <a:defRPr/>
            </a:pPr>
            <a:fld id="{DE98D5DC-463D-FB42-AB33-E9CC43571D84}" type="datetime3">
              <a:rPr lang="da-DK"/>
              <a:pPr>
                <a:defRPr/>
              </a:pPr>
              <a:t>08.06.2016</a:t>
            </a:fld>
            <a:endParaRPr lang="da-DK"/>
          </a:p>
        </p:txBody>
      </p:sp>
      <p:sp>
        <p:nvSpPr>
          <p:cNvPr id="6" name="Rectangle 9"/>
          <p:cNvSpPr>
            <a:spLocks noGrp="1" noChangeArrowheads="1"/>
          </p:cNvSpPr>
          <p:nvPr>
            <p:ph type="sldNum" sz="quarter" idx="11"/>
          </p:nvPr>
        </p:nvSpPr>
        <p:spPr>
          <a:ln/>
        </p:spPr>
        <p:txBody>
          <a:bodyPr/>
          <a:lstStyle>
            <a:lvl1pPr>
              <a:defRPr/>
            </a:lvl1pPr>
          </a:lstStyle>
          <a:p>
            <a:pPr>
              <a:defRPr/>
            </a:pPr>
            <a:r>
              <a:rPr lang="da-DK"/>
              <a:t>Slide </a:t>
            </a:r>
            <a:fld id="{A6CF38F1-1E96-E342-B0EC-31F9D4BDC930}" type="slidenum">
              <a:rPr lang="da-DK"/>
              <a:pPr>
                <a:defRPr/>
              </a:pPr>
              <a:t>‹nr.›</a:t>
            </a:fld>
            <a:endParaRPr lang="da-DK"/>
          </a:p>
        </p:txBody>
      </p:sp>
      <p:sp>
        <p:nvSpPr>
          <p:cNvPr id="7" name="Rectangle 17"/>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3633354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8"/>
          <p:cNvSpPr>
            <a:spLocks noGrp="1" noChangeArrowheads="1"/>
          </p:cNvSpPr>
          <p:nvPr>
            <p:ph type="dt" sz="half" idx="10"/>
          </p:nvPr>
        </p:nvSpPr>
        <p:spPr>
          <a:ln/>
        </p:spPr>
        <p:txBody>
          <a:bodyPr/>
          <a:lstStyle>
            <a:lvl1pPr>
              <a:defRPr/>
            </a:lvl1pPr>
          </a:lstStyle>
          <a:p>
            <a:pPr>
              <a:defRPr/>
            </a:pPr>
            <a:fld id="{C2404693-57D5-BC4B-8072-5425356ED5BF}" type="datetime3">
              <a:rPr lang="da-DK"/>
              <a:pPr>
                <a:defRPr/>
              </a:pPr>
              <a:t>08.06.2016</a:t>
            </a:fld>
            <a:endParaRPr lang="da-DK"/>
          </a:p>
        </p:txBody>
      </p:sp>
      <p:sp>
        <p:nvSpPr>
          <p:cNvPr id="5" name="Rectangle 9"/>
          <p:cNvSpPr>
            <a:spLocks noGrp="1" noChangeArrowheads="1"/>
          </p:cNvSpPr>
          <p:nvPr>
            <p:ph type="sldNum" sz="quarter" idx="11"/>
          </p:nvPr>
        </p:nvSpPr>
        <p:spPr>
          <a:ln/>
        </p:spPr>
        <p:txBody>
          <a:bodyPr/>
          <a:lstStyle>
            <a:lvl1pPr>
              <a:defRPr/>
            </a:lvl1pPr>
          </a:lstStyle>
          <a:p>
            <a:pPr>
              <a:defRPr/>
            </a:pPr>
            <a:r>
              <a:rPr lang="da-DK"/>
              <a:t>Slide </a:t>
            </a:r>
            <a:fld id="{7D22A2DD-F2B0-2A41-94E1-FA259087C35C}" type="slidenum">
              <a:rPr lang="da-DK"/>
              <a:pPr>
                <a:defRPr/>
              </a:pPr>
              <a:t>‹nr.›</a:t>
            </a:fld>
            <a:endParaRPr lang="da-DK"/>
          </a:p>
        </p:txBody>
      </p:sp>
      <p:sp>
        <p:nvSpPr>
          <p:cNvPr id="6" name="Rectangle 17"/>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560423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718300" y="0"/>
            <a:ext cx="2238375" cy="596900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0" y="0"/>
            <a:ext cx="6565900" cy="596900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8"/>
          <p:cNvSpPr>
            <a:spLocks noGrp="1" noChangeArrowheads="1"/>
          </p:cNvSpPr>
          <p:nvPr>
            <p:ph type="dt" sz="half" idx="10"/>
          </p:nvPr>
        </p:nvSpPr>
        <p:spPr>
          <a:ln/>
        </p:spPr>
        <p:txBody>
          <a:bodyPr/>
          <a:lstStyle>
            <a:lvl1pPr>
              <a:defRPr/>
            </a:lvl1pPr>
          </a:lstStyle>
          <a:p>
            <a:pPr>
              <a:defRPr/>
            </a:pPr>
            <a:fld id="{4EAD9CAC-12F5-504D-AE7C-D9096020A534}" type="datetime3">
              <a:rPr lang="da-DK"/>
              <a:pPr>
                <a:defRPr/>
              </a:pPr>
              <a:t>08.06.2016</a:t>
            </a:fld>
            <a:endParaRPr lang="da-DK"/>
          </a:p>
        </p:txBody>
      </p:sp>
      <p:sp>
        <p:nvSpPr>
          <p:cNvPr id="5" name="Rectangle 9"/>
          <p:cNvSpPr>
            <a:spLocks noGrp="1" noChangeArrowheads="1"/>
          </p:cNvSpPr>
          <p:nvPr>
            <p:ph type="sldNum" sz="quarter" idx="11"/>
          </p:nvPr>
        </p:nvSpPr>
        <p:spPr>
          <a:ln/>
        </p:spPr>
        <p:txBody>
          <a:bodyPr/>
          <a:lstStyle>
            <a:lvl1pPr>
              <a:defRPr/>
            </a:lvl1pPr>
          </a:lstStyle>
          <a:p>
            <a:pPr>
              <a:defRPr/>
            </a:pPr>
            <a:r>
              <a:rPr lang="da-DK"/>
              <a:t>Slide </a:t>
            </a:r>
            <a:fld id="{96C5B87D-F621-0F48-99A7-09D42739DE4E}" type="slidenum">
              <a:rPr lang="da-DK"/>
              <a:pPr>
                <a:defRPr/>
              </a:pPr>
              <a:t>‹nr.›</a:t>
            </a:fld>
            <a:endParaRPr lang="da-DK"/>
          </a:p>
        </p:txBody>
      </p:sp>
      <p:sp>
        <p:nvSpPr>
          <p:cNvPr id="6" name="Rectangle 17"/>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131548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1143000" y="2139950"/>
            <a:ext cx="3592513" cy="319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887913" y="2139950"/>
            <a:ext cx="3592512" cy="319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AEE50C24-FA7F-F14C-8C42-E042F5B318FC}" type="datetime3">
              <a:rPr lang="da-DK"/>
              <a:pPr>
                <a:defRPr/>
              </a:pPr>
              <a:t>08.06.2016</a:t>
            </a:fld>
            <a:endParaRPr lang="da-DK"/>
          </a:p>
        </p:txBody>
      </p:sp>
      <p:sp>
        <p:nvSpPr>
          <p:cNvPr id="6" name="Rectangle 6"/>
          <p:cNvSpPr>
            <a:spLocks noGrp="1" noChangeArrowheads="1"/>
          </p:cNvSpPr>
          <p:nvPr>
            <p:ph type="sldNum" sz="quarter" idx="11"/>
          </p:nvPr>
        </p:nvSpPr>
        <p:spPr>
          <a:ln/>
        </p:spPr>
        <p:txBody>
          <a:bodyPr/>
          <a:lstStyle>
            <a:lvl1pPr>
              <a:defRPr/>
            </a:lvl1pPr>
          </a:lstStyle>
          <a:p>
            <a:pPr>
              <a:defRPr/>
            </a:pPr>
            <a:r>
              <a:rPr lang="da-DK"/>
              <a:t>Slide </a:t>
            </a:r>
            <a:fld id="{DCA525E3-21CC-374A-BF74-C8E359D3CD73}" type="slidenum">
              <a:rPr lang="da-DK"/>
              <a:pPr>
                <a:defRPr/>
              </a:pPr>
              <a:t>‹nr.›</a:t>
            </a:fld>
            <a:endParaRPr lang="da-DK"/>
          </a:p>
        </p:txBody>
      </p:sp>
      <p:sp>
        <p:nvSpPr>
          <p:cNvPr id="7" name="Rectangle 10"/>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42043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673027BF-1E02-954F-B777-7FE8395EA35B}" type="datetime3">
              <a:rPr lang="da-DK"/>
              <a:pPr>
                <a:defRPr/>
              </a:pPr>
              <a:t>08.06.2016</a:t>
            </a:fld>
            <a:endParaRPr lang="da-DK"/>
          </a:p>
        </p:txBody>
      </p:sp>
      <p:sp>
        <p:nvSpPr>
          <p:cNvPr id="8" name="Rectangle 6"/>
          <p:cNvSpPr>
            <a:spLocks noGrp="1" noChangeArrowheads="1"/>
          </p:cNvSpPr>
          <p:nvPr>
            <p:ph type="sldNum" sz="quarter" idx="11"/>
          </p:nvPr>
        </p:nvSpPr>
        <p:spPr>
          <a:ln/>
        </p:spPr>
        <p:txBody>
          <a:bodyPr/>
          <a:lstStyle>
            <a:lvl1pPr>
              <a:defRPr/>
            </a:lvl1pPr>
          </a:lstStyle>
          <a:p>
            <a:pPr>
              <a:defRPr/>
            </a:pPr>
            <a:r>
              <a:rPr lang="da-DK"/>
              <a:t>Slide </a:t>
            </a:r>
            <a:fld id="{A42A9482-D265-5D40-8F1E-0B61F809D836}" type="slidenum">
              <a:rPr lang="da-DK"/>
              <a:pPr>
                <a:defRPr/>
              </a:pPr>
              <a:t>‹nr.›</a:t>
            </a:fld>
            <a:endParaRPr lang="da-DK"/>
          </a:p>
        </p:txBody>
      </p:sp>
      <p:sp>
        <p:nvSpPr>
          <p:cNvPr id="9" name="Rectangle 10"/>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288195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823D3929-DD14-B544-B849-477CD1BA68A0}" type="datetime3">
              <a:rPr lang="da-DK"/>
              <a:pPr>
                <a:defRPr/>
              </a:pPr>
              <a:t>08.06.2016</a:t>
            </a:fld>
            <a:endParaRPr lang="da-DK"/>
          </a:p>
        </p:txBody>
      </p:sp>
      <p:sp>
        <p:nvSpPr>
          <p:cNvPr id="4" name="Rectangle 6"/>
          <p:cNvSpPr>
            <a:spLocks noGrp="1" noChangeArrowheads="1"/>
          </p:cNvSpPr>
          <p:nvPr>
            <p:ph type="sldNum" sz="quarter" idx="11"/>
          </p:nvPr>
        </p:nvSpPr>
        <p:spPr>
          <a:ln/>
        </p:spPr>
        <p:txBody>
          <a:bodyPr/>
          <a:lstStyle>
            <a:lvl1pPr>
              <a:defRPr/>
            </a:lvl1pPr>
          </a:lstStyle>
          <a:p>
            <a:pPr>
              <a:defRPr/>
            </a:pPr>
            <a:r>
              <a:rPr lang="da-DK"/>
              <a:t>Slide </a:t>
            </a:r>
            <a:fld id="{DEFEFEA6-8A93-5F47-87A4-364D9A6DCACF}" type="slidenum">
              <a:rPr lang="da-DK"/>
              <a:pPr>
                <a:defRPr/>
              </a:pPr>
              <a:t>‹nr.›</a:t>
            </a:fld>
            <a:endParaRPr lang="da-DK"/>
          </a:p>
        </p:txBody>
      </p:sp>
      <p:sp>
        <p:nvSpPr>
          <p:cNvPr id="5" name="Rectangle 10"/>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52259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585C3F8-8509-E741-8B0B-D3AE78272230}" type="datetime3">
              <a:rPr lang="da-DK"/>
              <a:pPr>
                <a:defRPr/>
              </a:pPr>
              <a:t>08.06.2016</a:t>
            </a:fld>
            <a:endParaRPr lang="da-DK"/>
          </a:p>
        </p:txBody>
      </p:sp>
      <p:sp>
        <p:nvSpPr>
          <p:cNvPr id="3" name="Rectangle 6"/>
          <p:cNvSpPr>
            <a:spLocks noGrp="1" noChangeArrowheads="1"/>
          </p:cNvSpPr>
          <p:nvPr>
            <p:ph type="sldNum" sz="quarter" idx="11"/>
          </p:nvPr>
        </p:nvSpPr>
        <p:spPr>
          <a:ln/>
        </p:spPr>
        <p:txBody>
          <a:bodyPr/>
          <a:lstStyle>
            <a:lvl1pPr>
              <a:defRPr/>
            </a:lvl1pPr>
          </a:lstStyle>
          <a:p>
            <a:pPr>
              <a:defRPr/>
            </a:pPr>
            <a:r>
              <a:rPr lang="da-DK"/>
              <a:t>Slide </a:t>
            </a:r>
            <a:fld id="{B7EBAEBB-9559-B64B-A1DB-866406E96DAC}" type="slidenum">
              <a:rPr lang="da-DK"/>
              <a:pPr>
                <a:defRPr/>
              </a:pPr>
              <a:t>‹nr.›</a:t>
            </a:fld>
            <a:endParaRPr lang="da-DK"/>
          </a:p>
        </p:txBody>
      </p:sp>
      <p:sp>
        <p:nvSpPr>
          <p:cNvPr id="4" name="Rectangle 10"/>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229733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fld id="{25E3E291-3D44-264D-8052-9F9AA7B77C32}" type="datetime3">
              <a:rPr lang="da-DK"/>
              <a:pPr>
                <a:defRPr/>
              </a:pPr>
              <a:t>08.06.2016</a:t>
            </a:fld>
            <a:endParaRPr lang="da-DK"/>
          </a:p>
        </p:txBody>
      </p:sp>
      <p:sp>
        <p:nvSpPr>
          <p:cNvPr id="6" name="Rectangle 6"/>
          <p:cNvSpPr>
            <a:spLocks noGrp="1" noChangeArrowheads="1"/>
          </p:cNvSpPr>
          <p:nvPr>
            <p:ph type="sldNum" sz="quarter" idx="11"/>
          </p:nvPr>
        </p:nvSpPr>
        <p:spPr>
          <a:ln/>
        </p:spPr>
        <p:txBody>
          <a:bodyPr/>
          <a:lstStyle>
            <a:lvl1pPr>
              <a:defRPr/>
            </a:lvl1pPr>
          </a:lstStyle>
          <a:p>
            <a:pPr>
              <a:defRPr/>
            </a:pPr>
            <a:r>
              <a:rPr lang="da-DK"/>
              <a:t>Slide </a:t>
            </a:r>
            <a:fld id="{E025AB09-515A-6B4E-B70B-7845B2B42A23}" type="slidenum">
              <a:rPr lang="da-DK"/>
              <a:pPr>
                <a:defRPr/>
              </a:pPr>
              <a:t>‹nr.›</a:t>
            </a:fld>
            <a:endParaRPr lang="da-DK"/>
          </a:p>
        </p:txBody>
      </p:sp>
      <p:sp>
        <p:nvSpPr>
          <p:cNvPr id="7" name="Rectangle 10"/>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309477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fld id="{05F32131-C92C-4544-AE71-0C95F89F3972}" type="datetime3">
              <a:rPr lang="da-DK"/>
              <a:pPr>
                <a:defRPr/>
              </a:pPr>
              <a:t>08.06.2016</a:t>
            </a:fld>
            <a:endParaRPr lang="da-DK"/>
          </a:p>
        </p:txBody>
      </p:sp>
      <p:sp>
        <p:nvSpPr>
          <p:cNvPr id="6" name="Rectangle 6"/>
          <p:cNvSpPr>
            <a:spLocks noGrp="1" noChangeArrowheads="1"/>
          </p:cNvSpPr>
          <p:nvPr>
            <p:ph type="sldNum" sz="quarter" idx="11"/>
          </p:nvPr>
        </p:nvSpPr>
        <p:spPr>
          <a:ln/>
        </p:spPr>
        <p:txBody>
          <a:bodyPr/>
          <a:lstStyle>
            <a:lvl1pPr>
              <a:defRPr/>
            </a:lvl1pPr>
          </a:lstStyle>
          <a:p>
            <a:pPr>
              <a:defRPr/>
            </a:pPr>
            <a:r>
              <a:rPr lang="da-DK"/>
              <a:t>Slide </a:t>
            </a:r>
            <a:fld id="{3E53E17C-5C0B-BF49-B029-82C9FBB55180}" type="slidenum">
              <a:rPr lang="da-DK"/>
              <a:pPr>
                <a:defRPr/>
              </a:pPr>
              <a:t>‹nr.›</a:t>
            </a:fld>
            <a:endParaRPr lang="da-DK"/>
          </a:p>
        </p:txBody>
      </p:sp>
      <p:sp>
        <p:nvSpPr>
          <p:cNvPr id="7" name="Rectangle 10"/>
          <p:cNvSpPr>
            <a:spLocks noGrp="1" noChangeArrowheads="1"/>
          </p:cNvSpPr>
          <p:nvPr>
            <p:ph type="ftr" sz="quarter" idx="12"/>
          </p:nvPr>
        </p:nvSpPr>
        <p:spPr>
          <a:ln/>
        </p:spPr>
        <p:txBody>
          <a:bodyPr/>
          <a:lstStyle>
            <a:lvl1pPr>
              <a:defRPr/>
            </a:lvl1pPr>
          </a:lstStyle>
          <a:p>
            <a:pPr>
              <a:defRPr/>
            </a:pPr>
            <a:endParaRPr lang="da-DK"/>
          </a:p>
        </p:txBody>
      </p:sp>
    </p:spTree>
    <p:extLst>
      <p:ext uri="{BB962C8B-B14F-4D97-AF65-F5344CB8AC3E}">
        <p14:creationId xmlns:p14="http://schemas.microsoft.com/office/powerpoint/2010/main" val="227688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Lys_baggrun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139825" y="1233488"/>
            <a:ext cx="72374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8" name="Rectangle 3"/>
          <p:cNvSpPr>
            <a:spLocks noGrp="1" noChangeArrowheads="1"/>
          </p:cNvSpPr>
          <p:nvPr>
            <p:ph type="body" idx="1"/>
          </p:nvPr>
        </p:nvSpPr>
        <p:spPr bwMode="auto">
          <a:xfrm>
            <a:off x="1143000" y="2139950"/>
            <a:ext cx="7337425"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Rectangle 4"/>
          <p:cNvSpPr>
            <a:spLocks noGrp="1" noChangeArrowheads="1"/>
          </p:cNvSpPr>
          <p:nvPr>
            <p:ph type="dt" sz="half" idx="2"/>
          </p:nvPr>
        </p:nvSpPr>
        <p:spPr bwMode="auto">
          <a:xfrm>
            <a:off x="361950" y="6403975"/>
            <a:ext cx="1090613" cy="207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1300"/>
              </a:lnSpc>
              <a:defRPr sz="900" smtClean="0">
                <a:solidFill>
                  <a:schemeClr val="bg1"/>
                </a:solidFill>
                <a:latin typeface="Verdana" charset="0"/>
                <a:cs typeface="+mn-cs"/>
              </a:defRPr>
            </a:lvl1pPr>
          </a:lstStyle>
          <a:p>
            <a:pPr>
              <a:defRPr/>
            </a:pPr>
            <a:fld id="{77D9B27B-C3F2-774B-99F5-26B6BF2B75FC}" type="datetime3">
              <a:rPr lang="da-DK"/>
              <a:pPr>
                <a:defRPr/>
              </a:pPr>
              <a:t>08.06.2016</a:t>
            </a:fld>
            <a:endParaRPr lang="da-DK"/>
          </a:p>
        </p:txBody>
      </p:sp>
      <p:sp>
        <p:nvSpPr>
          <p:cNvPr id="1030" name="Rectangle 6"/>
          <p:cNvSpPr>
            <a:spLocks noGrp="1" noChangeArrowheads="1"/>
          </p:cNvSpPr>
          <p:nvPr>
            <p:ph type="sldNum" sz="quarter" idx="4"/>
          </p:nvPr>
        </p:nvSpPr>
        <p:spPr bwMode="auto">
          <a:xfrm>
            <a:off x="361950" y="6237288"/>
            <a:ext cx="1090613" cy="2079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1300"/>
              </a:lnSpc>
              <a:defRPr sz="900" smtClean="0">
                <a:solidFill>
                  <a:schemeClr val="bg1"/>
                </a:solidFill>
                <a:latin typeface="Verdana" charset="0"/>
                <a:cs typeface="+mn-cs"/>
              </a:defRPr>
            </a:lvl1pPr>
          </a:lstStyle>
          <a:p>
            <a:pPr>
              <a:defRPr/>
            </a:pPr>
            <a:r>
              <a:rPr lang="da-DK"/>
              <a:t>Slide </a:t>
            </a:r>
            <a:fld id="{E291C0B9-221B-A646-A6C9-205F40407A7F}" type="slidenum">
              <a:rPr lang="da-DK"/>
              <a:pPr>
                <a:defRPr/>
              </a:pPr>
              <a:t>‹nr.›</a:t>
            </a:fld>
            <a:endParaRPr lang="da-DK"/>
          </a:p>
        </p:txBody>
      </p:sp>
      <p:sp>
        <p:nvSpPr>
          <p:cNvPr id="1034" name="Rectangle 10"/>
          <p:cNvSpPr>
            <a:spLocks noGrp="1" noChangeArrowheads="1"/>
          </p:cNvSpPr>
          <p:nvPr>
            <p:ph type="ftr" sz="quarter" idx="3"/>
          </p:nvPr>
        </p:nvSpPr>
        <p:spPr bwMode="auto">
          <a:xfrm>
            <a:off x="5641975" y="6257925"/>
            <a:ext cx="3106738" cy="3397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lnSpc>
                <a:spcPct val="120000"/>
              </a:lnSpc>
              <a:defRPr sz="900">
                <a:solidFill>
                  <a:schemeClr val="bg1"/>
                </a:solidFill>
                <a:latin typeface="+mn-lt"/>
                <a:ea typeface="+mn-ea"/>
                <a:cs typeface="+mn-cs"/>
              </a:defRPr>
            </a:lvl1pPr>
          </a:lstStyle>
          <a:p>
            <a:pPr>
              <a:defRPr/>
            </a:pPr>
            <a:endParaRPr lang="da-DK"/>
          </a:p>
        </p:txBody>
      </p:sp>
    </p:spTree>
  </p:cSld>
  <p:clrMap bg1="lt1" tx1="dk1" bg2="lt2" tx2="dk2" accent1="accent1" accent2="accent2" accent3="accent3" accent4="accent4" accent5="accent5" accent6="accent6" hlink="hlink" folHlink="folHlink"/>
  <p:sldLayoutIdLst>
    <p:sldLayoutId id="2147484208"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iming>
    <p:tnLst>
      <p:par>
        <p:cTn id="1" dur="indefinite" restart="never" nodeType="tmRoot"/>
      </p:par>
    </p:tnLst>
  </p:timing>
  <p:hf hdr="0" ftr="0"/>
  <p:txStyles>
    <p:titleStyle>
      <a:lvl1pPr algn="l" rtl="0" eaLnBrk="0" fontAlgn="base" hangingPunct="0">
        <a:lnSpc>
          <a:spcPts val="2400"/>
        </a:lnSpc>
        <a:spcBef>
          <a:spcPct val="0"/>
        </a:spcBef>
        <a:spcAft>
          <a:spcPct val="0"/>
        </a:spcAft>
        <a:defRPr sz="2000" b="1">
          <a:solidFill>
            <a:srgbClr val="5F6062"/>
          </a:solidFill>
          <a:latin typeface="+mj-lt"/>
          <a:ea typeface="ＭＳ Ｐゴシック" charset="0"/>
          <a:cs typeface="ＭＳ Ｐゴシック" charset="0"/>
        </a:defRPr>
      </a:lvl1pPr>
      <a:lvl2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2pPr>
      <a:lvl3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3pPr>
      <a:lvl4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4pPr>
      <a:lvl5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000" b="1">
          <a:solidFill>
            <a:srgbClr val="5F6062"/>
          </a:solidFill>
          <a:latin typeface="Verdana" pitchFamily="34" charset="0"/>
        </a:defRPr>
      </a:lvl6pPr>
      <a:lvl7pPr marL="914400" algn="l" rtl="0" eaLnBrk="1" fontAlgn="base" hangingPunct="1">
        <a:lnSpc>
          <a:spcPts val="2400"/>
        </a:lnSpc>
        <a:spcBef>
          <a:spcPct val="0"/>
        </a:spcBef>
        <a:spcAft>
          <a:spcPct val="0"/>
        </a:spcAft>
        <a:defRPr sz="2000" b="1">
          <a:solidFill>
            <a:srgbClr val="5F6062"/>
          </a:solidFill>
          <a:latin typeface="Verdana" pitchFamily="34" charset="0"/>
        </a:defRPr>
      </a:lvl7pPr>
      <a:lvl8pPr marL="1371600" algn="l" rtl="0" eaLnBrk="1" fontAlgn="base" hangingPunct="1">
        <a:lnSpc>
          <a:spcPts val="2400"/>
        </a:lnSpc>
        <a:spcBef>
          <a:spcPct val="0"/>
        </a:spcBef>
        <a:spcAft>
          <a:spcPct val="0"/>
        </a:spcAft>
        <a:defRPr sz="2000" b="1">
          <a:solidFill>
            <a:srgbClr val="5F6062"/>
          </a:solidFill>
          <a:latin typeface="Verdana" pitchFamily="34" charset="0"/>
        </a:defRPr>
      </a:lvl8pPr>
      <a:lvl9pPr marL="1828800" algn="l" rtl="0" eaLnBrk="1" fontAlgn="base" hangingPunct="1">
        <a:lnSpc>
          <a:spcPts val="2400"/>
        </a:lnSpc>
        <a:spcBef>
          <a:spcPct val="0"/>
        </a:spcBef>
        <a:spcAft>
          <a:spcPct val="0"/>
        </a:spcAft>
        <a:defRPr sz="2000" b="1">
          <a:solidFill>
            <a:srgbClr val="5F6062"/>
          </a:solidFill>
          <a:latin typeface="Verdana" pitchFamily="34" charset="0"/>
        </a:defRPr>
      </a:lvl9pPr>
    </p:titleStyle>
    <p:bodyStyle>
      <a:lvl1pPr marL="174625" indent="-174625" algn="l" rtl="0" eaLnBrk="0" fontAlgn="base" hangingPunct="0">
        <a:lnSpc>
          <a:spcPts val="2400"/>
        </a:lnSpc>
        <a:spcBef>
          <a:spcPct val="0"/>
        </a:spcBef>
        <a:spcAft>
          <a:spcPct val="0"/>
        </a:spcAft>
        <a:buChar char="•"/>
        <a:defRPr sz="1400">
          <a:solidFill>
            <a:schemeClr val="tx1"/>
          </a:solidFill>
          <a:latin typeface="+mn-lt"/>
          <a:ea typeface="ＭＳ Ｐゴシック" charset="0"/>
          <a:cs typeface="ＭＳ Ｐゴシック" charset="0"/>
        </a:defRPr>
      </a:lvl1pPr>
      <a:lvl2pPr marL="823913" indent="-285750" algn="l" rtl="0" eaLnBrk="0" fontAlgn="base" hangingPunct="0">
        <a:lnSpc>
          <a:spcPts val="2400"/>
        </a:lnSpc>
        <a:spcBef>
          <a:spcPct val="0"/>
        </a:spcBef>
        <a:spcAft>
          <a:spcPct val="0"/>
        </a:spcAft>
        <a:buChar char="–"/>
        <a:defRPr sz="1400">
          <a:solidFill>
            <a:schemeClr val="tx1"/>
          </a:solidFill>
          <a:latin typeface="+mn-lt"/>
          <a:ea typeface="ＭＳ Ｐゴシック" charset="0"/>
        </a:defRPr>
      </a:lvl2pPr>
      <a:lvl3pPr marL="1231900" indent="-228600" algn="l" rtl="0" eaLnBrk="0" fontAlgn="base" hangingPunct="0">
        <a:lnSpc>
          <a:spcPts val="2400"/>
        </a:lnSpc>
        <a:spcBef>
          <a:spcPct val="0"/>
        </a:spcBef>
        <a:spcAft>
          <a:spcPct val="0"/>
        </a:spcAft>
        <a:buChar char="•"/>
        <a:defRPr sz="1400">
          <a:solidFill>
            <a:schemeClr val="tx1"/>
          </a:solidFill>
          <a:latin typeface="+mn-lt"/>
          <a:ea typeface="ＭＳ Ｐゴシック" charset="0"/>
        </a:defRPr>
      </a:lvl3pPr>
      <a:lvl4pPr marL="1639888" indent="-228600" algn="l" rtl="0" eaLnBrk="0" fontAlgn="base" hangingPunct="0">
        <a:lnSpc>
          <a:spcPts val="2400"/>
        </a:lnSpc>
        <a:spcBef>
          <a:spcPct val="0"/>
        </a:spcBef>
        <a:spcAft>
          <a:spcPct val="0"/>
        </a:spcAft>
        <a:buChar char="–"/>
        <a:defRPr sz="1400">
          <a:solidFill>
            <a:schemeClr val="tx1"/>
          </a:solidFill>
          <a:latin typeface="+mn-lt"/>
          <a:ea typeface="ＭＳ Ｐゴシック" charset="0"/>
        </a:defRPr>
      </a:lvl4pPr>
      <a:lvl5pPr marL="2057400" indent="-228600" algn="l" rtl="0" eaLnBrk="0" fontAlgn="base" hangingPunct="0">
        <a:lnSpc>
          <a:spcPts val="2400"/>
        </a:lnSpc>
        <a:spcBef>
          <a:spcPct val="0"/>
        </a:spcBef>
        <a:spcAft>
          <a:spcPct val="0"/>
        </a:spcAft>
        <a:buChar char="»"/>
        <a:defRPr sz="1400">
          <a:solidFill>
            <a:schemeClr val="tx1"/>
          </a:solidFill>
          <a:latin typeface="+mn-lt"/>
          <a:ea typeface="ＭＳ Ｐゴシック" charset="0"/>
        </a:defRPr>
      </a:lvl5pPr>
      <a:lvl6pPr marL="2514600" indent="-228600" algn="l" rtl="0" eaLnBrk="1" fontAlgn="base" hangingPunct="1">
        <a:lnSpc>
          <a:spcPts val="2400"/>
        </a:lnSpc>
        <a:spcBef>
          <a:spcPct val="0"/>
        </a:spcBef>
        <a:spcAft>
          <a:spcPct val="0"/>
        </a:spcAft>
        <a:buChar char="»"/>
        <a:defRPr sz="1400">
          <a:solidFill>
            <a:schemeClr val="tx1"/>
          </a:solidFill>
          <a:latin typeface="+mn-lt"/>
        </a:defRPr>
      </a:lvl6pPr>
      <a:lvl7pPr marL="2971800" indent="-228600" algn="l" rtl="0" eaLnBrk="1" fontAlgn="base" hangingPunct="1">
        <a:lnSpc>
          <a:spcPts val="2400"/>
        </a:lnSpc>
        <a:spcBef>
          <a:spcPct val="0"/>
        </a:spcBef>
        <a:spcAft>
          <a:spcPct val="0"/>
        </a:spcAft>
        <a:buChar char="»"/>
        <a:defRPr sz="1400">
          <a:solidFill>
            <a:schemeClr val="tx1"/>
          </a:solidFill>
          <a:latin typeface="+mn-lt"/>
        </a:defRPr>
      </a:lvl7pPr>
      <a:lvl8pPr marL="3429000" indent="-228600" algn="l" rtl="0" eaLnBrk="1" fontAlgn="base" hangingPunct="1">
        <a:lnSpc>
          <a:spcPts val="2400"/>
        </a:lnSpc>
        <a:spcBef>
          <a:spcPct val="0"/>
        </a:spcBef>
        <a:spcAft>
          <a:spcPct val="0"/>
        </a:spcAft>
        <a:buChar char="»"/>
        <a:defRPr sz="1400">
          <a:solidFill>
            <a:schemeClr val="tx1"/>
          </a:solidFill>
          <a:latin typeface="+mn-lt"/>
        </a:defRPr>
      </a:lvl8pPr>
      <a:lvl9pPr marL="3886200" indent="-228600" algn="l" rtl="0" eaLnBrk="1" fontAlgn="base" hangingPunct="1">
        <a:lnSpc>
          <a:spcPts val="2400"/>
        </a:lnSpc>
        <a:spcBef>
          <a:spcPct val="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Lys_baggrun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bwMode="auto">
          <a:xfrm>
            <a:off x="1139825" y="1233488"/>
            <a:ext cx="72374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a-DK"/>
              <a:t>Click to edit Master title style</a:t>
            </a:r>
          </a:p>
        </p:txBody>
      </p:sp>
      <p:sp>
        <p:nvSpPr>
          <p:cNvPr id="13316" name="Rectangle 4"/>
          <p:cNvSpPr>
            <a:spLocks noGrp="1" noChangeArrowheads="1"/>
          </p:cNvSpPr>
          <p:nvPr>
            <p:ph type="body" idx="1"/>
          </p:nvPr>
        </p:nvSpPr>
        <p:spPr bwMode="auto">
          <a:xfrm>
            <a:off x="1143000" y="2139950"/>
            <a:ext cx="7337425"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23559" name="Rectangle 7"/>
          <p:cNvSpPr>
            <a:spLocks noGrp="1" noChangeArrowheads="1"/>
          </p:cNvSpPr>
          <p:nvPr>
            <p:ph type="dt" sz="half" idx="2"/>
          </p:nvPr>
        </p:nvSpPr>
        <p:spPr bwMode="auto">
          <a:xfrm>
            <a:off x="361950" y="6403975"/>
            <a:ext cx="1090613" cy="207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1300"/>
              </a:lnSpc>
              <a:defRPr sz="900" smtClean="0">
                <a:solidFill>
                  <a:schemeClr val="bg1"/>
                </a:solidFill>
                <a:latin typeface="Verdana" charset="0"/>
                <a:cs typeface="+mn-cs"/>
              </a:defRPr>
            </a:lvl1pPr>
          </a:lstStyle>
          <a:p>
            <a:pPr>
              <a:defRPr/>
            </a:pPr>
            <a:fld id="{7EFF8F81-38B4-AF4C-B638-675D68991665}" type="datetime3">
              <a:rPr lang="da-DK"/>
              <a:pPr>
                <a:defRPr/>
              </a:pPr>
              <a:t>08.06.2016</a:t>
            </a:fld>
            <a:endParaRPr lang="da-DK"/>
          </a:p>
        </p:txBody>
      </p:sp>
      <p:sp>
        <p:nvSpPr>
          <p:cNvPr id="23560" name="Rectangle 8"/>
          <p:cNvSpPr>
            <a:spLocks noGrp="1" noChangeArrowheads="1"/>
          </p:cNvSpPr>
          <p:nvPr>
            <p:ph type="sldNum" sz="quarter" idx="4"/>
          </p:nvPr>
        </p:nvSpPr>
        <p:spPr bwMode="auto">
          <a:xfrm>
            <a:off x="361950" y="6237288"/>
            <a:ext cx="1090613" cy="2079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1300"/>
              </a:lnSpc>
              <a:defRPr sz="900" smtClean="0">
                <a:solidFill>
                  <a:schemeClr val="bg1"/>
                </a:solidFill>
                <a:latin typeface="Verdana" charset="0"/>
                <a:cs typeface="+mn-cs"/>
              </a:defRPr>
            </a:lvl1pPr>
          </a:lstStyle>
          <a:p>
            <a:pPr>
              <a:defRPr/>
            </a:pPr>
            <a:r>
              <a:rPr lang="da-DK"/>
              <a:t>Slide </a:t>
            </a:r>
            <a:fld id="{79BED4DF-9572-E04C-9BDA-A6DB0DE0A87F}" type="slidenum">
              <a:rPr lang="da-DK"/>
              <a:pPr>
                <a:defRPr/>
              </a:pPr>
              <a:t>‹nr.›</a:t>
            </a:fld>
            <a:endParaRPr lang="da-DK"/>
          </a:p>
        </p:txBody>
      </p:sp>
      <p:sp>
        <p:nvSpPr>
          <p:cNvPr id="23561" name="Rectangle 9"/>
          <p:cNvSpPr>
            <a:spLocks noGrp="1" noChangeArrowheads="1"/>
          </p:cNvSpPr>
          <p:nvPr>
            <p:ph type="ftr" sz="quarter" idx="3"/>
          </p:nvPr>
        </p:nvSpPr>
        <p:spPr bwMode="auto">
          <a:xfrm>
            <a:off x="5641975" y="6257925"/>
            <a:ext cx="3106738" cy="3397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lnSpc>
                <a:spcPct val="120000"/>
              </a:lnSpc>
              <a:defRPr sz="900">
                <a:solidFill>
                  <a:schemeClr val="bg1"/>
                </a:solidFill>
                <a:latin typeface="+mn-lt"/>
                <a:ea typeface="+mn-ea"/>
                <a:cs typeface="+mn-cs"/>
              </a:defRPr>
            </a:lvl1pPr>
          </a:lstStyle>
          <a:p>
            <a:pPr>
              <a:defRPr/>
            </a:pPr>
            <a:endParaRPr lang="da-DK"/>
          </a:p>
        </p:txBody>
      </p:sp>
    </p:spTree>
  </p:cSld>
  <p:clrMap bg1="lt1" tx1="dk1" bg2="lt2" tx2="dk2" accent1="accent1" accent2="accent2" accent3="accent3" accent4="accent4" accent5="accent5" accent6="accent6" hlink="hlink" folHlink="folHlink"/>
  <p:sldLayoutIdLst>
    <p:sldLayoutId id="2147484209"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hf hdr="0" ftr="0"/>
  <p:txStyles>
    <p:titleStyle>
      <a:lvl1pPr algn="l" rtl="0" eaLnBrk="0" fontAlgn="base" hangingPunct="0">
        <a:lnSpc>
          <a:spcPts val="2400"/>
        </a:lnSpc>
        <a:spcBef>
          <a:spcPct val="0"/>
        </a:spcBef>
        <a:spcAft>
          <a:spcPct val="0"/>
        </a:spcAft>
        <a:defRPr sz="2000" b="1">
          <a:solidFill>
            <a:srgbClr val="5F6062"/>
          </a:solidFill>
          <a:latin typeface="+mj-lt"/>
          <a:ea typeface="ＭＳ Ｐゴシック" charset="0"/>
          <a:cs typeface="ＭＳ Ｐゴシック" charset="0"/>
        </a:defRPr>
      </a:lvl1pPr>
      <a:lvl2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2pPr>
      <a:lvl3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3pPr>
      <a:lvl4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4pPr>
      <a:lvl5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5pPr>
      <a:lvl6pPr marL="457200" algn="l" rtl="0" fontAlgn="base">
        <a:lnSpc>
          <a:spcPts val="2400"/>
        </a:lnSpc>
        <a:spcBef>
          <a:spcPct val="0"/>
        </a:spcBef>
        <a:spcAft>
          <a:spcPct val="0"/>
        </a:spcAft>
        <a:defRPr sz="2000" b="1">
          <a:solidFill>
            <a:srgbClr val="5F6062"/>
          </a:solidFill>
          <a:latin typeface="Verdana" pitchFamily="34" charset="0"/>
        </a:defRPr>
      </a:lvl6pPr>
      <a:lvl7pPr marL="914400" algn="l" rtl="0" fontAlgn="base">
        <a:lnSpc>
          <a:spcPts val="2400"/>
        </a:lnSpc>
        <a:spcBef>
          <a:spcPct val="0"/>
        </a:spcBef>
        <a:spcAft>
          <a:spcPct val="0"/>
        </a:spcAft>
        <a:defRPr sz="2000" b="1">
          <a:solidFill>
            <a:srgbClr val="5F6062"/>
          </a:solidFill>
          <a:latin typeface="Verdana" pitchFamily="34" charset="0"/>
        </a:defRPr>
      </a:lvl7pPr>
      <a:lvl8pPr marL="1371600" algn="l" rtl="0" fontAlgn="base">
        <a:lnSpc>
          <a:spcPts val="2400"/>
        </a:lnSpc>
        <a:spcBef>
          <a:spcPct val="0"/>
        </a:spcBef>
        <a:spcAft>
          <a:spcPct val="0"/>
        </a:spcAft>
        <a:defRPr sz="2000" b="1">
          <a:solidFill>
            <a:srgbClr val="5F6062"/>
          </a:solidFill>
          <a:latin typeface="Verdana" pitchFamily="34" charset="0"/>
        </a:defRPr>
      </a:lvl8pPr>
      <a:lvl9pPr marL="1828800" algn="l" rtl="0" fontAlgn="base">
        <a:lnSpc>
          <a:spcPts val="2400"/>
        </a:lnSpc>
        <a:spcBef>
          <a:spcPct val="0"/>
        </a:spcBef>
        <a:spcAft>
          <a:spcPct val="0"/>
        </a:spcAft>
        <a:defRPr sz="2000" b="1">
          <a:solidFill>
            <a:srgbClr val="5F6062"/>
          </a:solidFill>
          <a:latin typeface="Verdana" pitchFamily="34" charset="0"/>
        </a:defRPr>
      </a:lvl9pPr>
    </p:titleStyle>
    <p:bodyStyle>
      <a:lvl1pPr marL="342900" indent="-342900" algn="l" rtl="0" eaLnBrk="0" fontAlgn="base" hangingPunct="0">
        <a:lnSpc>
          <a:spcPts val="2000"/>
        </a:lnSpc>
        <a:spcBef>
          <a:spcPct val="0"/>
        </a:spcBef>
        <a:spcAft>
          <a:spcPct val="0"/>
        </a:spcAft>
        <a:buChar char="•"/>
        <a:defRPr sz="1400">
          <a:solidFill>
            <a:schemeClr val="tx1"/>
          </a:solidFill>
          <a:latin typeface="+mn-lt"/>
          <a:ea typeface="ＭＳ Ｐゴシック" charset="0"/>
          <a:cs typeface="ＭＳ Ｐゴシック" charset="0"/>
        </a:defRPr>
      </a:lvl1pPr>
      <a:lvl2pPr marL="465138" indent="-285750" algn="l" rtl="0" eaLnBrk="0" fontAlgn="base" hangingPunct="0">
        <a:lnSpc>
          <a:spcPts val="2000"/>
        </a:lnSpc>
        <a:spcBef>
          <a:spcPct val="0"/>
        </a:spcBef>
        <a:spcAft>
          <a:spcPct val="0"/>
        </a:spcAft>
        <a:buChar char="–"/>
        <a:defRPr sz="1400">
          <a:solidFill>
            <a:schemeClr val="tx1"/>
          </a:solidFill>
          <a:latin typeface="+mn-lt"/>
          <a:ea typeface="ＭＳ Ｐゴシック" charset="0"/>
        </a:defRPr>
      </a:lvl2pPr>
      <a:lvl3pPr marL="873125" indent="-228600" algn="l" rtl="0" eaLnBrk="0" fontAlgn="base" hangingPunct="0">
        <a:lnSpc>
          <a:spcPts val="2000"/>
        </a:lnSpc>
        <a:spcBef>
          <a:spcPct val="0"/>
        </a:spcBef>
        <a:spcAft>
          <a:spcPct val="0"/>
        </a:spcAft>
        <a:buChar char="•"/>
        <a:defRPr sz="1400">
          <a:solidFill>
            <a:schemeClr val="tx1"/>
          </a:solidFill>
          <a:latin typeface="+mn-lt"/>
          <a:ea typeface="ＭＳ Ｐゴシック" charset="0"/>
        </a:defRPr>
      </a:lvl3pPr>
      <a:lvl4pPr marL="1281113" indent="-228600" algn="l" rtl="0" eaLnBrk="0" fontAlgn="base" hangingPunct="0">
        <a:lnSpc>
          <a:spcPts val="2000"/>
        </a:lnSpc>
        <a:spcBef>
          <a:spcPct val="0"/>
        </a:spcBef>
        <a:spcAft>
          <a:spcPct val="0"/>
        </a:spcAft>
        <a:buChar char="–"/>
        <a:defRPr sz="1400">
          <a:solidFill>
            <a:schemeClr val="tx1"/>
          </a:solidFill>
          <a:latin typeface="+mn-lt"/>
          <a:ea typeface="ＭＳ Ｐゴシック" charset="0"/>
        </a:defRPr>
      </a:lvl4pPr>
      <a:lvl5pPr marL="1689100" indent="-228600" algn="l" rtl="0" eaLnBrk="0" fontAlgn="base" hangingPunct="0">
        <a:lnSpc>
          <a:spcPts val="2000"/>
        </a:lnSpc>
        <a:spcBef>
          <a:spcPct val="0"/>
        </a:spcBef>
        <a:spcAft>
          <a:spcPct val="0"/>
        </a:spcAft>
        <a:buChar char="»"/>
        <a:defRPr sz="1400">
          <a:solidFill>
            <a:schemeClr val="tx1"/>
          </a:solidFill>
          <a:latin typeface="+mn-lt"/>
          <a:ea typeface="ＭＳ Ｐゴシック" charset="0"/>
        </a:defRPr>
      </a:lvl5pPr>
      <a:lvl6pPr marL="2146300" indent="-228600" algn="l" rtl="0" fontAlgn="base">
        <a:lnSpc>
          <a:spcPts val="2000"/>
        </a:lnSpc>
        <a:spcBef>
          <a:spcPct val="0"/>
        </a:spcBef>
        <a:spcAft>
          <a:spcPct val="0"/>
        </a:spcAft>
        <a:buChar char="»"/>
        <a:defRPr sz="1400">
          <a:solidFill>
            <a:schemeClr val="tx1"/>
          </a:solidFill>
          <a:latin typeface="+mn-lt"/>
        </a:defRPr>
      </a:lvl6pPr>
      <a:lvl7pPr marL="2603500" indent="-228600" algn="l" rtl="0" fontAlgn="base">
        <a:lnSpc>
          <a:spcPts val="2000"/>
        </a:lnSpc>
        <a:spcBef>
          <a:spcPct val="0"/>
        </a:spcBef>
        <a:spcAft>
          <a:spcPct val="0"/>
        </a:spcAft>
        <a:buChar char="»"/>
        <a:defRPr sz="1400">
          <a:solidFill>
            <a:schemeClr val="tx1"/>
          </a:solidFill>
          <a:latin typeface="+mn-lt"/>
        </a:defRPr>
      </a:lvl7pPr>
      <a:lvl8pPr marL="3060700" indent="-228600" algn="l" rtl="0" fontAlgn="base">
        <a:lnSpc>
          <a:spcPts val="2000"/>
        </a:lnSpc>
        <a:spcBef>
          <a:spcPct val="0"/>
        </a:spcBef>
        <a:spcAft>
          <a:spcPct val="0"/>
        </a:spcAft>
        <a:buChar char="»"/>
        <a:defRPr sz="1400">
          <a:solidFill>
            <a:schemeClr val="tx1"/>
          </a:solidFill>
          <a:latin typeface="+mn-lt"/>
        </a:defRPr>
      </a:lvl8pPr>
      <a:lvl9pPr marL="3517900" indent="-228600" algn="l" rtl="0" fontAlgn="base">
        <a:lnSpc>
          <a:spcPts val="2000"/>
        </a:lnSpc>
        <a:spcBef>
          <a:spcPct val="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14" descr="lys_hvid_baggrun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8"/>
          <p:cNvSpPr>
            <a:spLocks noGrp="1" noChangeArrowheads="1"/>
          </p:cNvSpPr>
          <p:nvPr>
            <p:ph type="dt" sz="half" idx="2"/>
          </p:nvPr>
        </p:nvSpPr>
        <p:spPr bwMode="auto">
          <a:xfrm>
            <a:off x="361950" y="6403975"/>
            <a:ext cx="1090613" cy="207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1300"/>
              </a:lnSpc>
              <a:defRPr sz="900" smtClean="0">
                <a:solidFill>
                  <a:schemeClr val="bg1"/>
                </a:solidFill>
                <a:latin typeface="Verdana" charset="0"/>
                <a:cs typeface="+mn-cs"/>
              </a:defRPr>
            </a:lvl1pPr>
          </a:lstStyle>
          <a:p>
            <a:pPr>
              <a:defRPr/>
            </a:pPr>
            <a:fld id="{8D3E5FEE-EE07-D344-B689-5440528ACF60}" type="datetime3">
              <a:rPr lang="da-DK"/>
              <a:pPr>
                <a:defRPr/>
              </a:pPr>
              <a:t>08.06.2016</a:t>
            </a:fld>
            <a:endParaRPr lang="da-DK"/>
          </a:p>
        </p:txBody>
      </p:sp>
      <p:sp>
        <p:nvSpPr>
          <p:cNvPr id="7177" name="Rectangle 9"/>
          <p:cNvSpPr>
            <a:spLocks noGrp="1" noChangeArrowheads="1"/>
          </p:cNvSpPr>
          <p:nvPr>
            <p:ph type="sldNum" sz="quarter" idx="4"/>
          </p:nvPr>
        </p:nvSpPr>
        <p:spPr bwMode="auto">
          <a:xfrm>
            <a:off x="361950" y="6237288"/>
            <a:ext cx="1090613" cy="2079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1300"/>
              </a:lnSpc>
              <a:defRPr sz="900" smtClean="0">
                <a:solidFill>
                  <a:schemeClr val="bg1"/>
                </a:solidFill>
                <a:latin typeface="Verdana" charset="0"/>
                <a:cs typeface="+mn-cs"/>
              </a:defRPr>
            </a:lvl1pPr>
          </a:lstStyle>
          <a:p>
            <a:pPr>
              <a:defRPr/>
            </a:pPr>
            <a:r>
              <a:rPr lang="da-DK"/>
              <a:t>Slide </a:t>
            </a:r>
            <a:fld id="{19FC6DCB-BF5E-3B4A-A85C-475969E67975}" type="slidenum">
              <a:rPr lang="da-DK"/>
              <a:pPr>
                <a:defRPr/>
              </a:pPr>
              <a:t>‹nr.›</a:t>
            </a:fld>
            <a:endParaRPr lang="da-DK"/>
          </a:p>
        </p:txBody>
      </p:sp>
      <p:sp>
        <p:nvSpPr>
          <p:cNvPr id="25605" name="Rectangle 15"/>
          <p:cNvSpPr>
            <a:spLocks noGrp="1" noChangeArrowheads="1"/>
          </p:cNvSpPr>
          <p:nvPr>
            <p:ph type="body" idx="1"/>
          </p:nvPr>
        </p:nvSpPr>
        <p:spPr bwMode="auto">
          <a:xfrm>
            <a:off x="179388" y="1287463"/>
            <a:ext cx="877728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25606" name="Rectangle 16"/>
          <p:cNvSpPr>
            <a:spLocks noGrp="1" noChangeArrowheads="1"/>
          </p:cNvSpPr>
          <p:nvPr>
            <p:ph type="title"/>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a-DK"/>
              <a:t>Click to edit Master title style</a:t>
            </a:r>
          </a:p>
        </p:txBody>
      </p:sp>
      <p:sp>
        <p:nvSpPr>
          <p:cNvPr id="7185" name="Rectangle 17"/>
          <p:cNvSpPr>
            <a:spLocks noGrp="1" noChangeArrowheads="1"/>
          </p:cNvSpPr>
          <p:nvPr>
            <p:ph type="ftr" sz="quarter" idx="3"/>
          </p:nvPr>
        </p:nvSpPr>
        <p:spPr bwMode="auto">
          <a:xfrm>
            <a:off x="5641975" y="6257925"/>
            <a:ext cx="3106738" cy="3397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lnSpc>
                <a:spcPct val="120000"/>
              </a:lnSpc>
              <a:defRPr sz="900">
                <a:solidFill>
                  <a:schemeClr val="bg1"/>
                </a:solidFill>
                <a:latin typeface="+mn-lt"/>
                <a:ea typeface="+mn-ea"/>
                <a:cs typeface="+mn-cs"/>
              </a:defRPr>
            </a:lvl1pPr>
          </a:lstStyle>
          <a:p>
            <a:pPr>
              <a:defRPr/>
            </a:pPr>
            <a:endParaRPr lang="da-DK"/>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hf hdr="0" ftr="0"/>
  <p:txStyles>
    <p:titleStyle>
      <a:lvl1pPr algn="l" rtl="0" eaLnBrk="0" fontAlgn="base" hangingPunct="0">
        <a:lnSpc>
          <a:spcPts val="2400"/>
        </a:lnSpc>
        <a:spcBef>
          <a:spcPct val="0"/>
        </a:spcBef>
        <a:spcAft>
          <a:spcPct val="0"/>
        </a:spcAft>
        <a:defRPr sz="2000" b="1">
          <a:solidFill>
            <a:srgbClr val="5F6062"/>
          </a:solidFill>
          <a:latin typeface="+mj-lt"/>
          <a:ea typeface="ＭＳ Ｐゴシック" charset="0"/>
          <a:cs typeface="ＭＳ Ｐゴシック" charset="0"/>
        </a:defRPr>
      </a:lvl1pPr>
      <a:lvl2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2pPr>
      <a:lvl3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3pPr>
      <a:lvl4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4pPr>
      <a:lvl5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5pPr>
      <a:lvl6pPr marL="457200" algn="l" rtl="0" fontAlgn="base">
        <a:lnSpc>
          <a:spcPts val="2400"/>
        </a:lnSpc>
        <a:spcBef>
          <a:spcPct val="0"/>
        </a:spcBef>
        <a:spcAft>
          <a:spcPct val="0"/>
        </a:spcAft>
        <a:defRPr sz="2000" b="1">
          <a:solidFill>
            <a:srgbClr val="5F6062"/>
          </a:solidFill>
          <a:latin typeface="Verdana" pitchFamily="34" charset="0"/>
        </a:defRPr>
      </a:lvl6pPr>
      <a:lvl7pPr marL="914400" algn="l" rtl="0" fontAlgn="base">
        <a:lnSpc>
          <a:spcPts val="2400"/>
        </a:lnSpc>
        <a:spcBef>
          <a:spcPct val="0"/>
        </a:spcBef>
        <a:spcAft>
          <a:spcPct val="0"/>
        </a:spcAft>
        <a:defRPr sz="2000" b="1">
          <a:solidFill>
            <a:srgbClr val="5F6062"/>
          </a:solidFill>
          <a:latin typeface="Verdana" pitchFamily="34" charset="0"/>
        </a:defRPr>
      </a:lvl7pPr>
      <a:lvl8pPr marL="1371600" algn="l" rtl="0" fontAlgn="base">
        <a:lnSpc>
          <a:spcPts val="2400"/>
        </a:lnSpc>
        <a:spcBef>
          <a:spcPct val="0"/>
        </a:spcBef>
        <a:spcAft>
          <a:spcPct val="0"/>
        </a:spcAft>
        <a:defRPr sz="2000" b="1">
          <a:solidFill>
            <a:srgbClr val="5F6062"/>
          </a:solidFill>
          <a:latin typeface="Verdana" pitchFamily="34" charset="0"/>
        </a:defRPr>
      </a:lvl8pPr>
      <a:lvl9pPr marL="1828800" algn="l" rtl="0" fontAlgn="base">
        <a:lnSpc>
          <a:spcPts val="2400"/>
        </a:lnSpc>
        <a:spcBef>
          <a:spcPct val="0"/>
        </a:spcBef>
        <a:spcAft>
          <a:spcPct val="0"/>
        </a:spcAft>
        <a:defRPr sz="2000" b="1">
          <a:solidFill>
            <a:srgbClr val="5F6062"/>
          </a:solidFill>
          <a:latin typeface="Verdana" pitchFamily="34" charset="0"/>
        </a:defRPr>
      </a:lvl9pPr>
    </p:titleStyle>
    <p:bodyStyle>
      <a:lvl1pPr marL="342900" indent="-341313" algn="l" rtl="0" eaLnBrk="0" fontAlgn="base" hangingPunct="0">
        <a:spcBef>
          <a:spcPct val="20000"/>
        </a:spcBef>
        <a:spcAft>
          <a:spcPct val="0"/>
        </a:spcAft>
        <a:buChar char="•"/>
        <a:defRPr sz="1400">
          <a:solidFill>
            <a:schemeClr val="tx1"/>
          </a:solidFill>
          <a:latin typeface="+mn-lt"/>
          <a:ea typeface="ＭＳ Ｐゴシック" charset="0"/>
          <a:cs typeface="ＭＳ Ｐゴシック" charset="0"/>
        </a:defRPr>
      </a:lvl1pPr>
      <a:lvl2pPr marL="466725" indent="-285750" algn="l" rtl="0" eaLnBrk="0" fontAlgn="base" hangingPunct="0">
        <a:spcBef>
          <a:spcPct val="20000"/>
        </a:spcBef>
        <a:spcAft>
          <a:spcPct val="0"/>
        </a:spcAft>
        <a:buChar char="–"/>
        <a:defRPr sz="1400">
          <a:solidFill>
            <a:schemeClr val="tx1"/>
          </a:solidFill>
          <a:latin typeface="+mn-lt"/>
          <a:ea typeface="ＭＳ Ｐゴシック" charset="0"/>
        </a:defRPr>
      </a:lvl2pPr>
      <a:lvl3pPr marL="874713" indent="-228600" algn="l" rtl="0" eaLnBrk="0" fontAlgn="base" hangingPunct="0">
        <a:spcBef>
          <a:spcPct val="20000"/>
        </a:spcBef>
        <a:spcAft>
          <a:spcPct val="0"/>
        </a:spcAft>
        <a:buChar char="•"/>
        <a:defRPr sz="1400">
          <a:solidFill>
            <a:schemeClr val="tx1"/>
          </a:solidFill>
          <a:latin typeface="+mn-lt"/>
          <a:ea typeface="ＭＳ Ｐゴシック" charset="0"/>
        </a:defRPr>
      </a:lvl3pPr>
      <a:lvl4pPr marL="1282700"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690688"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147888" indent="-228600" algn="l" rtl="0" fontAlgn="base">
        <a:spcBef>
          <a:spcPct val="20000"/>
        </a:spcBef>
        <a:spcAft>
          <a:spcPct val="0"/>
        </a:spcAft>
        <a:buChar char="»"/>
        <a:defRPr sz="1400">
          <a:solidFill>
            <a:schemeClr val="tx1"/>
          </a:solidFill>
          <a:latin typeface="+mn-lt"/>
        </a:defRPr>
      </a:lvl6pPr>
      <a:lvl7pPr marL="2605088" indent="-228600" algn="l" rtl="0" fontAlgn="base">
        <a:spcBef>
          <a:spcPct val="20000"/>
        </a:spcBef>
        <a:spcAft>
          <a:spcPct val="0"/>
        </a:spcAft>
        <a:buChar char="»"/>
        <a:defRPr sz="1400">
          <a:solidFill>
            <a:schemeClr val="tx1"/>
          </a:solidFill>
          <a:latin typeface="+mn-lt"/>
        </a:defRPr>
      </a:lvl7pPr>
      <a:lvl8pPr marL="3062288" indent="-228600" algn="l" rtl="0" fontAlgn="base">
        <a:spcBef>
          <a:spcPct val="20000"/>
        </a:spcBef>
        <a:spcAft>
          <a:spcPct val="0"/>
        </a:spcAft>
        <a:buChar char="»"/>
        <a:defRPr sz="1400">
          <a:solidFill>
            <a:schemeClr val="tx1"/>
          </a:solidFill>
          <a:latin typeface="+mn-lt"/>
        </a:defRPr>
      </a:lvl8pPr>
      <a:lvl9pPr marL="3519488" indent="-228600" algn="l" rtl="0" fontAlgn="base">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subTitle" idx="1"/>
          </p:nvPr>
        </p:nvSpPr>
        <p:spPr>
          <a:xfrm>
            <a:off x="1258888" y="2997200"/>
            <a:ext cx="5184775" cy="1263650"/>
          </a:xfrm>
        </p:spPr>
        <p:txBody>
          <a:bodyPr/>
          <a:lstStyle/>
          <a:p>
            <a:r>
              <a:rPr lang="da-DK" dirty="0">
                <a:latin typeface="Verdana" charset="0"/>
              </a:rPr>
              <a:t>      </a:t>
            </a:r>
          </a:p>
        </p:txBody>
      </p:sp>
      <p:sp>
        <p:nvSpPr>
          <p:cNvPr id="10" name="Rektangel 9"/>
          <p:cNvSpPr/>
          <p:nvPr/>
        </p:nvSpPr>
        <p:spPr>
          <a:xfrm>
            <a:off x="0" y="1628775"/>
            <a:ext cx="6300192" cy="504825"/>
          </a:xfrm>
          <a:prstGeom prst="rect">
            <a:avLst/>
          </a:prstGeom>
          <a:solidFill>
            <a:srgbClr val="EB7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solidFill>
                <a:srgbClr val="EB7C00"/>
              </a:solidFill>
            </a:endParaRPr>
          </a:p>
        </p:txBody>
      </p:sp>
      <p:sp>
        <p:nvSpPr>
          <p:cNvPr id="13" name="Rektangel 12"/>
          <p:cNvSpPr/>
          <p:nvPr/>
        </p:nvSpPr>
        <p:spPr>
          <a:xfrm>
            <a:off x="0" y="2205038"/>
            <a:ext cx="7164388" cy="503237"/>
          </a:xfrm>
          <a:prstGeom prst="rect">
            <a:avLst/>
          </a:prstGeom>
          <a:solidFill>
            <a:srgbClr val="EB7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solidFill>
                <a:srgbClr val="EB7C00"/>
              </a:solidFill>
            </a:endParaRPr>
          </a:p>
        </p:txBody>
      </p:sp>
      <p:sp>
        <p:nvSpPr>
          <p:cNvPr id="38916" name="Rectangle 2"/>
          <p:cNvSpPr>
            <a:spLocks noGrp="1" noChangeArrowheads="1"/>
          </p:cNvSpPr>
          <p:nvPr>
            <p:ph type="ctrTitle"/>
          </p:nvPr>
        </p:nvSpPr>
        <p:spPr>
          <a:xfrm>
            <a:off x="107504" y="1581795"/>
            <a:ext cx="5940152" cy="1127125"/>
          </a:xfrm>
        </p:spPr>
        <p:txBody>
          <a:bodyPr/>
          <a:lstStyle/>
          <a:p>
            <a:pPr eaLnBrk="1" hangingPunct="1"/>
            <a:r>
              <a:rPr lang="da-DK" dirty="0" smtClean="0">
                <a:latin typeface="Verdana" charset="0"/>
              </a:rPr>
              <a:t>Fremtidens uddannelsesdesign – teknologier på spil </a:t>
            </a:r>
            <a:endParaRPr lang="da-DK" dirty="0">
              <a:latin typeface="Verdana" charset="0"/>
            </a:endParaRPr>
          </a:p>
        </p:txBody>
      </p:sp>
      <p:sp>
        <p:nvSpPr>
          <p:cNvPr id="6" name="Rectangle 3"/>
          <p:cNvSpPr txBox="1">
            <a:spLocks noChangeArrowheads="1"/>
          </p:cNvSpPr>
          <p:nvPr/>
        </p:nvSpPr>
        <p:spPr bwMode="auto">
          <a:xfrm>
            <a:off x="467544" y="4941168"/>
            <a:ext cx="51847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0" fontAlgn="base" hangingPunct="0">
              <a:lnSpc>
                <a:spcPct val="140000"/>
              </a:lnSpc>
              <a:spcBef>
                <a:spcPct val="50000"/>
              </a:spcBef>
              <a:spcAft>
                <a:spcPct val="0"/>
              </a:spcAft>
              <a:buFontTx/>
              <a:buNone/>
              <a:defRPr sz="1400">
                <a:solidFill>
                  <a:schemeClr val="bg1"/>
                </a:solidFill>
                <a:latin typeface="+mn-lt"/>
                <a:ea typeface="ＭＳ Ｐゴシック" charset="0"/>
                <a:cs typeface="ＭＳ Ｐゴシック" charset="0"/>
              </a:defRPr>
            </a:lvl1pPr>
            <a:lvl2pPr marL="823913" indent="-285750" algn="l" rtl="0" eaLnBrk="0" fontAlgn="base" hangingPunct="0">
              <a:lnSpc>
                <a:spcPts val="2400"/>
              </a:lnSpc>
              <a:spcBef>
                <a:spcPct val="0"/>
              </a:spcBef>
              <a:spcAft>
                <a:spcPct val="0"/>
              </a:spcAft>
              <a:buChar char="–"/>
              <a:defRPr sz="1400">
                <a:solidFill>
                  <a:schemeClr val="tx1"/>
                </a:solidFill>
                <a:latin typeface="+mn-lt"/>
                <a:ea typeface="ＭＳ Ｐゴシック" charset="0"/>
              </a:defRPr>
            </a:lvl2pPr>
            <a:lvl3pPr marL="1231900" indent="-228600" algn="l" rtl="0" eaLnBrk="0" fontAlgn="base" hangingPunct="0">
              <a:lnSpc>
                <a:spcPts val="2400"/>
              </a:lnSpc>
              <a:spcBef>
                <a:spcPct val="0"/>
              </a:spcBef>
              <a:spcAft>
                <a:spcPct val="0"/>
              </a:spcAft>
              <a:buChar char="•"/>
              <a:defRPr sz="1400">
                <a:solidFill>
                  <a:schemeClr val="tx1"/>
                </a:solidFill>
                <a:latin typeface="+mn-lt"/>
                <a:ea typeface="ＭＳ Ｐゴシック" charset="0"/>
              </a:defRPr>
            </a:lvl3pPr>
            <a:lvl4pPr marL="1639888" indent="-228600" algn="l" rtl="0" eaLnBrk="0" fontAlgn="base" hangingPunct="0">
              <a:lnSpc>
                <a:spcPts val="2400"/>
              </a:lnSpc>
              <a:spcBef>
                <a:spcPct val="0"/>
              </a:spcBef>
              <a:spcAft>
                <a:spcPct val="0"/>
              </a:spcAft>
              <a:buChar char="–"/>
              <a:defRPr sz="1400">
                <a:solidFill>
                  <a:schemeClr val="tx1"/>
                </a:solidFill>
                <a:latin typeface="+mn-lt"/>
                <a:ea typeface="ＭＳ Ｐゴシック" charset="0"/>
              </a:defRPr>
            </a:lvl4pPr>
            <a:lvl5pPr marL="2057400" indent="-228600" algn="l" rtl="0" eaLnBrk="0" fontAlgn="base" hangingPunct="0">
              <a:lnSpc>
                <a:spcPts val="2400"/>
              </a:lnSpc>
              <a:spcBef>
                <a:spcPct val="0"/>
              </a:spcBef>
              <a:spcAft>
                <a:spcPct val="0"/>
              </a:spcAft>
              <a:buChar char="»"/>
              <a:defRPr sz="1400">
                <a:solidFill>
                  <a:schemeClr val="tx1"/>
                </a:solidFill>
                <a:latin typeface="+mn-lt"/>
                <a:ea typeface="ＭＳ Ｐゴシック" charset="0"/>
              </a:defRPr>
            </a:lvl5pPr>
            <a:lvl6pPr marL="2514600" indent="-228600" algn="l" rtl="0" eaLnBrk="1" fontAlgn="base" hangingPunct="1">
              <a:lnSpc>
                <a:spcPts val="2400"/>
              </a:lnSpc>
              <a:spcBef>
                <a:spcPct val="0"/>
              </a:spcBef>
              <a:spcAft>
                <a:spcPct val="0"/>
              </a:spcAft>
              <a:buChar char="»"/>
              <a:defRPr sz="1400">
                <a:solidFill>
                  <a:schemeClr val="tx1"/>
                </a:solidFill>
                <a:latin typeface="+mn-lt"/>
              </a:defRPr>
            </a:lvl6pPr>
            <a:lvl7pPr marL="2971800" indent="-228600" algn="l" rtl="0" eaLnBrk="1" fontAlgn="base" hangingPunct="1">
              <a:lnSpc>
                <a:spcPts val="2400"/>
              </a:lnSpc>
              <a:spcBef>
                <a:spcPct val="0"/>
              </a:spcBef>
              <a:spcAft>
                <a:spcPct val="0"/>
              </a:spcAft>
              <a:buChar char="»"/>
              <a:defRPr sz="1400">
                <a:solidFill>
                  <a:schemeClr val="tx1"/>
                </a:solidFill>
                <a:latin typeface="+mn-lt"/>
              </a:defRPr>
            </a:lvl7pPr>
            <a:lvl8pPr marL="3429000" indent="-228600" algn="l" rtl="0" eaLnBrk="1" fontAlgn="base" hangingPunct="1">
              <a:lnSpc>
                <a:spcPts val="2400"/>
              </a:lnSpc>
              <a:spcBef>
                <a:spcPct val="0"/>
              </a:spcBef>
              <a:spcAft>
                <a:spcPct val="0"/>
              </a:spcAft>
              <a:buChar char="»"/>
              <a:defRPr sz="1400">
                <a:solidFill>
                  <a:schemeClr val="tx1"/>
                </a:solidFill>
                <a:latin typeface="+mn-lt"/>
              </a:defRPr>
            </a:lvl8pPr>
            <a:lvl9pPr marL="3886200" indent="-228600" algn="l" rtl="0" eaLnBrk="1" fontAlgn="base" hangingPunct="1">
              <a:lnSpc>
                <a:spcPts val="2400"/>
              </a:lnSpc>
              <a:spcBef>
                <a:spcPct val="0"/>
              </a:spcBef>
              <a:spcAft>
                <a:spcPct val="0"/>
              </a:spcAft>
              <a:buChar char="»"/>
              <a:defRPr sz="1400">
                <a:solidFill>
                  <a:schemeClr val="tx1"/>
                </a:solidFill>
                <a:latin typeface="+mn-lt"/>
              </a:defRPr>
            </a:lvl9pPr>
          </a:lstStyle>
          <a:p>
            <a:r>
              <a:rPr lang="da-DK" kern="0" smtClean="0">
                <a:latin typeface="Verdana" charset="0"/>
              </a:rPr>
              <a:t>Karsten Gynther</a:t>
            </a:r>
          </a:p>
          <a:p>
            <a:r>
              <a:rPr lang="da-DK" kern="0" smtClean="0">
                <a:latin typeface="Verdana" charset="0"/>
              </a:rPr>
              <a:t>Docent</a:t>
            </a:r>
            <a:br>
              <a:rPr lang="da-DK" kern="0" smtClean="0">
                <a:latin typeface="Verdana" charset="0"/>
              </a:rPr>
            </a:br>
            <a:r>
              <a:rPr lang="da-DK" kern="0" smtClean="0">
                <a:latin typeface="Verdana" charset="0"/>
              </a:rPr>
              <a:t>Center for Skole og Læring</a:t>
            </a:r>
            <a:br>
              <a:rPr lang="da-DK" kern="0" smtClean="0">
                <a:latin typeface="Verdana" charset="0"/>
              </a:rPr>
            </a:br>
            <a:r>
              <a:rPr lang="da-DK" kern="0" smtClean="0">
                <a:latin typeface="Verdana" charset="0"/>
              </a:rPr>
              <a:t>University College Sjælland</a:t>
            </a:r>
            <a:endParaRPr lang="da-DK" kern="0" dirty="0">
              <a:latin typeface="Verdan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a:xfrm>
            <a:off x="1043607" y="420241"/>
            <a:ext cx="7237413" cy="669925"/>
          </a:xfrm>
        </p:spPr>
        <p:txBody>
          <a:bodyPr/>
          <a:lstStyle/>
          <a:p>
            <a:pPr eaLnBrk="1" hangingPunct="1"/>
            <a:r>
              <a:rPr lang="da-DK" dirty="0" smtClean="0">
                <a:latin typeface="Verdana" charset="0"/>
              </a:rPr>
              <a:t>Ikke teknologi trends men uddannelsestrends</a:t>
            </a:r>
            <a:endParaRPr lang="da-DK" dirty="0">
              <a:latin typeface="Verdana" charset="0"/>
            </a:endParaRPr>
          </a:p>
        </p:txBody>
      </p:sp>
      <p:sp>
        <p:nvSpPr>
          <p:cNvPr id="40962" name="Pladsholder til indhold 2"/>
          <p:cNvSpPr>
            <a:spLocks noGrp="1"/>
          </p:cNvSpPr>
          <p:nvPr>
            <p:ph idx="1"/>
          </p:nvPr>
        </p:nvSpPr>
        <p:spPr>
          <a:xfrm>
            <a:off x="361950" y="1127819"/>
            <a:ext cx="8458522" cy="3192463"/>
          </a:xfrm>
        </p:spPr>
        <p:txBody>
          <a:bodyPr/>
          <a:lstStyle/>
          <a:p>
            <a:pPr marL="342900" indent="-342900" eaLnBrk="1" hangingPunct="1">
              <a:spcBef>
                <a:spcPct val="20000"/>
              </a:spcBef>
            </a:pPr>
            <a:r>
              <a:rPr lang="da-DK" b="1" dirty="0" smtClean="0">
                <a:latin typeface="Verdana" charset="0"/>
              </a:rPr>
              <a:t>Bedre </a:t>
            </a:r>
            <a:r>
              <a:rPr lang="da-DK" b="1" dirty="0" smtClean="0">
                <a:solidFill>
                  <a:srgbClr val="FF0000"/>
                </a:solidFill>
                <a:latin typeface="Verdana" charset="0"/>
              </a:rPr>
              <a:t>adgang</a:t>
            </a:r>
            <a:r>
              <a:rPr lang="da-DK" b="1" dirty="0" smtClean="0">
                <a:latin typeface="Verdana" charset="0"/>
              </a:rPr>
              <a:t> til uddannelse </a:t>
            </a:r>
            <a:r>
              <a:rPr lang="da-DK" dirty="0" smtClean="0">
                <a:latin typeface="Verdana" charset="0"/>
              </a:rPr>
              <a:t>-  flere får mulighed for at tage en uddannelse og flere vil kunne lære mere:</a:t>
            </a:r>
          </a:p>
          <a:p>
            <a:pPr marL="342900" indent="-342900" eaLnBrk="1" hangingPunct="1">
              <a:spcBef>
                <a:spcPct val="20000"/>
              </a:spcBef>
            </a:pPr>
            <a:endParaRPr lang="da-DK" dirty="0">
              <a:latin typeface="Verdana" charset="0"/>
            </a:endParaRPr>
          </a:p>
          <a:p>
            <a:pPr marL="342900" indent="-342900" eaLnBrk="1" hangingPunct="1">
              <a:spcBef>
                <a:spcPct val="20000"/>
              </a:spcBef>
              <a:buFont typeface="+mj-lt"/>
              <a:buAutoNum type="arabicPeriod"/>
            </a:pPr>
            <a:r>
              <a:rPr lang="da-DK" sz="1800" b="1" dirty="0" smtClean="0">
                <a:latin typeface="Verdana" charset="0"/>
              </a:rPr>
              <a:t>Tid og rum: </a:t>
            </a:r>
            <a:r>
              <a:rPr lang="da-DK" sz="1800" dirty="0" smtClean="0">
                <a:latin typeface="Verdana" charset="0"/>
              </a:rPr>
              <a:t>Uddannelse gøres mulig for alle uanset hvor de bor og hvordan de i øvrigt lever deres liv.</a:t>
            </a:r>
          </a:p>
          <a:p>
            <a:pPr marL="342900" indent="-342900" eaLnBrk="1" hangingPunct="1">
              <a:spcBef>
                <a:spcPct val="20000"/>
              </a:spcBef>
              <a:buFont typeface="+mj-lt"/>
              <a:buAutoNum type="arabicPeriod"/>
            </a:pPr>
            <a:endParaRPr lang="da-DK" sz="1800" dirty="0" smtClean="0">
              <a:latin typeface="Verdana" charset="0"/>
            </a:endParaRPr>
          </a:p>
          <a:p>
            <a:pPr marL="342900" indent="-342900" eaLnBrk="1" hangingPunct="1">
              <a:spcBef>
                <a:spcPct val="20000"/>
              </a:spcBef>
              <a:buFont typeface="+mj-lt"/>
              <a:buAutoNum type="arabicPeriod"/>
            </a:pPr>
            <a:r>
              <a:rPr lang="da-DK" sz="1800" b="1" dirty="0" smtClean="0">
                <a:latin typeface="Verdana" charset="0"/>
              </a:rPr>
              <a:t>Deltagelse: </a:t>
            </a:r>
            <a:r>
              <a:rPr lang="da-DK" sz="1800" dirty="0" smtClean="0">
                <a:latin typeface="Verdana" charset="0"/>
              </a:rPr>
              <a:t>At lære med henblik på at tage en uddannelse – sker gennem en mangfoldighed af nye digitalt medierede deltagelsesformer. (Nye inklusions- og eksklusionsmekanismer opstår).</a:t>
            </a:r>
          </a:p>
          <a:p>
            <a:pPr marL="342900" indent="-342900" eaLnBrk="1" hangingPunct="1">
              <a:spcBef>
                <a:spcPct val="20000"/>
              </a:spcBef>
              <a:buFont typeface="+mj-lt"/>
              <a:buAutoNum type="arabicPeriod"/>
            </a:pPr>
            <a:endParaRPr lang="da-DK" sz="1800" b="1" dirty="0" smtClean="0">
              <a:latin typeface="Verdana" charset="0"/>
            </a:endParaRPr>
          </a:p>
          <a:p>
            <a:pPr marL="342900" indent="-342900" eaLnBrk="1" hangingPunct="1">
              <a:spcBef>
                <a:spcPct val="20000"/>
              </a:spcBef>
              <a:buFont typeface="+mj-lt"/>
              <a:buAutoNum type="arabicPeriod"/>
            </a:pPr>
            <a:r>
              <a:rPr lang="da-DK" sz="1800" b="1" dirty="0" smtClean="0">
                <a:latin typeface="Verdana" charset="0"/>
              </a:rPr>
              <a:t>Adaption: </a:t>
            </a:r>
            <a:r>
              <a:rPr lang="da-DK" sz="1800" dirty="0" smtClean="0">
                <a:latin typeface="Verdana" charset="0"/>
              </a:rPr>
              <a:t>Uddannelser kan tilpasses den enkelte læringsbehov og behov for støtte. (Individualisering, differentiering og personalisering).</a:t>
            </a:r>
          </a:p>
        </p:txBody>
      </p:sp>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10</a:t>
            </a:fld>
            <a:endParaRPr lang="da-DK" sz="900">
              <a:solidFill>
                <a:schemeClr val="bg1"/>
              </a:solidFill>
              <a:latin typeface="Verdana" charset="0"/>
            </a:endParaRPr>
          </a:p>
        </p:txBody>
      </p:sp>
    </p:spTree>
    <p:extLst>
      <p:ext uri="{BB962C8B-B14F-4D97-AF65-F5344CB8AC3E}">
        <p14:creationId xmlns:p14="http://schemas.microsoft.com/office/powerpoint/2010/main" val="4055418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pPr eaLnBrk="1" hangingPunct="1"/>
            <a:r>
              <a:rPr lang="da-DK" dirty="0" err="1" smtClean="0">
                <a:solidFill>
                  <a:srgbClr val="FF0000"/>
                </a:solidFill>
                <a:latin typeface="Verdana" charset="0"/>
              </a:rPr>
              <a:t>Rethinking</a:t>
            </a:r>
            <a:r>
              <a:rPr lang="da-DK" dirty="0" smtClean="0">
                <a:latin typeface="Verdana" charset="0"/>
              </a:rPr>
              <a:t> hvordan uddannelsesinstitutioner fungerer i dag</a:t>
            </a:r>
            <a:endParaRPr lang="da-DK" dirty="0">
              <a:latin typeface="Verdana" charset="0"/>
            </a:endParaRPr>
          </a:p>
        </p:txBody>
      </p:sp>
      <p:sp>
        <p:nvSpPr>
          <p:cNvPr id="40962" name="Pladsholder til indhold 2"/>
          <p:cNvSpPr>
            <a:spLocks noGrp="1"/>
          </p:cNvSpPr>
          <p:nvPr>
            <p:ph idx="1"/>
          </p:nvPr>
        </p:nvSpPr>
        <p:spPr>
          <a:xfrm>
            <a:off x="1139825" y="3044824"/>
            <a:ext cx="7337425" cy="3192463"/>
          </a:xfrm>
        </p:spPr>
        <p:txBody>
          <a:bodyPr/>
          <a:lstStyle/>
          <a:p>
            <a:pPr marL="342900" indent="-342900" eaLnBrk="1" hangingPunct="1">
              <a:spcBef>
                <a:spcPct val="20000"/>
              </a:spcBef>
            </a:pPr>
            <a:r>
              <a:rPr lang="da-DK" b="1" dirty="0">
                <a:latin typeface="Verdana" charset="0"/>
              </a:rPr>
              <a:t>Hvad er en uddannelsesinstitution?</a:t>
            </a:r>
          </a:p>
          <a:p>
            <a:pPr marL="342900" indent="-342900" eaLnBrk="1" hangingPunct="1">
              <a:spcBef>
                <a:spcPct val="20000"/>
              </a:spcBef>
            </a:pPr>
            <a:endParaRPr lang="da-DK" b="1" dirty="0">
              <a:latin typeface="Verdana" charset="0"/>
            </a:endParaRPr>
          </a:p>
          <a:p>
            <a:pPr marL="342900" indent="-342900" eaLnBrk="1" hangingPunct="1">
              <a:spcBef>
                <a:spcPct val="20000"/>
              </a:spcBef>
            </a:pPr>
            <a:r>
              <a:rPr lang="da-DK" b="1" dirty="0" smtClean="0">
                <a:latin typeface="Verdana" charset="0"/>
              </a:rPr>
              <a:t>Hvad </a:t>
            </a:r>
            <a:r>
              <a:rPr lang="da-DK" b="1" dirty="0">
                <a:latin typeface="Verdana" charset="0"/>
              </a:rPr>
              <a:t>er undervisning?</a:t>
            </a:r>
          </a:p>
          <a:p>
            <a:pPr marL="342900" indent="-342900" eaLnBrk="1" hangingPunct="1">
              <a:spcBef>
                <a:spcPct val="20000"/>
              </a:spcBef>
            </a:pPr>
            <a:endParaRPr lang="da-DK" b="1" dirty="0" smtClean="0">
              <a:latin typeface="Verdana" charset="0"/>
            </a:endParaRPr>
          </a:p>
        </p:txBody>
      </p:sp>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11</a:t>
            </a:fld>
            <a:endParaRPr lang="da-DK" sz="900">
              <a:solidFill>
                <a:schemeClr val="bg1"/>
              </a:solidFill>
              <a:latin typeface="Verdana" charset="0"/>
            </a:endParaRPr>
          </a:p>
        </p:txBody>
      </p:sp>
    </p:spTree>
    <p:extLst>
      <p:ext uri="{BB962C8B-B14F-4D97-AF65-F5344CB8AC3E}">
        <p14:creationId xmlns:p14="http://schemas.microsoft.com/office/powerpoint/2010/main" val="2701979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a:xfrm>
            <a:off x="1043608" y="565150"/>
            <a:ext cx="7237413" cy="669925"/>
          </a:xfrm>
        </p:spPr>
        <p:txBody>
          <a:bodyPr/>
          <a:lstStyle/>
          <a:p>
            <a:pPr eaLnBrk="1" hangingPunct="1"/>
            <a:r>
              <a:rPr lang="da-DK" dirty="0" err="1" smtClean="0">
                <a:latin typeface="Verdana" charset="0"/>
              </a:rPr>
              <a:t>Rethinking</a:t>
            </a:r>
            <a:r>
              <a:rPr lang="da-DK" dirty="0" smtClean="0">
                <a:latin typeface="Verdana" charset="0"/>
              </a:rPr>
              <a:t> hvordan uddannelsesinstitutioner fungerer i dag</a:t>
            </a:r>
            <a:endParaRPr lang="da-DK" dirty="0">
              <a:latin typeface="Verdana" charset="0"/>
            </a:endParaRPr>
          </a:p>
        </p:txBody>
      </p:sp>
      <p:sp>
        <p:nvSpPr>
          <p:cNvPr id="40962" name="Pladsholder til indhold 2"/>
          <p:cNvSpPr>
            <a:spLocks noGrp="1"/>
          </p:cNvSpPr>
          <p:nvPr>
            <p:ph idx="1"/>
          </p:nvPr>
        </p:nvSpPr>
        <p:spPr>
          <a:xfrm>
            <a:off x="1115616" y="1531937"/>
            <a:ext cx="7337425" cy="3192463"/>
          </a:xfrm>
        </p:spPr>
        <p:txBody>
          <a:bodyPr/>
          <a:lstStyle/>
          <a:p>
            <a:pPr marL="342900" indent="-342900" eaLnBrk="1" hangingPunct="1">
              <a:spcBef>
                <a:spcPct val="20000"/>
              </a:spcBef>
            </a:pPr>
            <a:r>
              <a:rPr lang="da-DK" dirty="0" smtClean="0">
                <a:latin typeface="Verdana" charset="0"/>
              </a:rPr>
              <a:t>Hvad er en uddannelsesinstitution?</a:t>
            </a:r>
          </a:p>
          <a:p>
            <a:pPr marL="342900" indent="-342900" eaLnBrk="1" hangingPunct="1">
              <a:spcBef>
                <a:spcPct val="20000"/>
              </a:spcBef>
            </a:pPr>
            <a:r>
              <a:rPr lang="da-DK" dirty="0" smtClean="0">
                <a:latin typeface="Verdana" charset="0"/>
              </a:rPr>
              <a:t>Hvad er undervisning?</a:t>
            </a:r>
            <a:endParaRPr lang="da-DK" dirty="0">
              <a:latin typeface="Verdana" charset="0"/>
            </a:endParaRPr>
          </a:p>
        </p:txBody>
      </p:sp>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12</a:t>
            </a:fld>
            <a:endParaRPr lang="da-DK" sz="900">
              <a:solidFill>
                <a:schemeClr val="bg1"/>
              </a:solidFill>
              <a:latin typeface="Verdana" charset="0"/>
            </a:endParaRPr>
          </a:p>
        </p:txBody>
      </p:sp>
      <p:graphicFrame>
        <p:nvGraphicFramePr>
          <p:cNvPr id="2" name="Diagram 1"/>
          <p:cNvGraphicFramePr/>
          <p:nvPr>
            <p:extLst>
              <p:ext uri="{D42A27DB-BD31-4B8C-83A1-F6EECF244321}">
                <p14:modId xmlns:p14="http://schemas.microsoft.com/office/powerpoint/2010/main" val="520117093"/>
              </p:ext>
            </p:extLst>
          </p:nvPr>
        </p:nvGraphicFramePr>
        <p:xfrm>
          <a:off x="1524000" y="2492896"/>
          <a:ext cx="3984104"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593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a:xfrm>
            <a:off x="1043608" y="565150"/>
            <a:ext cx="7237413" cy="669925"/>
          </a:xfrm>
        </p:spPr>
        <p:txBody>
          <a:bodyPr/>
          <a:lstStyle/>
          <a:p>
            <a:pPr eaLnBrk="1" hangingPunct="1"/>
            <a:r>
              <a:rPr lang="da-DK" dirty="0" err="1" smtClean="0">
                <a:latin typeface="Verdana" charset="0"/>
              </a:rPr>
              <a:t>Rethinking</a:t>
            </a:r>
            <a:r>
              <a:rPr lang="da-DK" dirty="0" smtClean="0">
                <a:latin typeface="Verdana" charset="0"/>
              </a:rPr>
              <a:t> hvordan uddannelsesinstitutioner fungerer i dag</a:t>
            </a:r>
            <a:endParaRPr lang="da-DK" dirty="0">
              <a:latin typeface="Verdana" charset="0"/>
            </a:endParaRPr>
          </a:p>
        </p:txBody>
      </p:sp>
      <p:sp>
        <p:nvSpPr>
          <p:cNvPr id="40962" name="Pladsholder til indhold 2"/>
          <p:cNvSpPr>
            <a:spLocks noGrp="1"/>
          </p:cNvSpPr>
          <p:nvPr>
            <p:ph idx="1"/>
          </p:nvPr>
        </p:nvSpPr>
        <p:spPr>
          <a:xfrm>
            <a:off x="1115616" y="1531937"/>
            <a:ext cx="7337425" cy="3192463"/>
          </a:xfrm>
        </p:spPr>
        <p:txBody>
          <a:bodyPr/>
          <a:lstStyle/>
          <a:p>
            <a:pPr marL="342900" indent="-342900" eaLnBrk="1" hangingPunct="1">
              <a:spcBef>
                <a:spcPct val="20000"/>
              </a:spcBef>
            </a:pPr>
            <a:r>
              <a:rPr lang="da-DK" dirty="0" smtClean="0">
                <a:latin typeface="Verdana" charset="0"/>
              </a:rPr>
              <a:t>Hvad er en uddannelsesinstitution?</a:t>
            </a:r>
          </a:p>
          <a:p>
            <a:pPr marL="342900" indent="-342900" eaLnBrk="1" hangingPunct="1">
              <a:spcBef>
                <a:spcPct val="20000"/>
              </a:spcBef>
            </a:pPr>
            <a:r>
              <a:rPr lang="da-DK" dirty="0" smtClean="0">
                <a:latin typeface="Verdana" charset="0"/>
              </a:rPr>
              <a:t>Hvad er undervisning?</a:t>
            </a:r>
            <a:endParaRPr lang="da-DK" dirty="0">
              <a:latin typeface="Verdana" charset="0"/>
            </a:endParaRPr>
          </a:p>
        </p:txBody>
      </p:sp>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13</a:t>
            </a:fld>
            <a:endParaRPr lang="da-DK" sz="900">
              <a:solidFill>
                <a:schemeClr val="bg1"/>
              </a:solidFill>
              <a:latin typeface="Verdana" charset="0"/>
            </a:endParaRPr>
          </a:p>
        </p:txBody>
      </p:sp>
      <p:graphicFrame>
        <p:nvGraphicFramePr>
          <p:cNvPr id="2" name="Diagram 1"/>
          <p:cNvGraphicFramePr/>
          <p:nvPr/>
        </p:nvGraphicFramePr>
        <p:xfrm>
          <a:off x="1524000" y="2492896"/>
          <a:ext cx="3984104"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felt 2"/>
          <p:cNvSpPr txBox="1"/>
          <p:nvPr/>
        </p:nvSpPr>
        <p:spPr>
          <a:xfrm>
            <a:off x="2771800" y="3779748"/>
            <a:ext cx="2088232" cy="369332"/>
          </a:xfrm>
          <a:prstGeom prst="rect">
            <a:avLst/>
          </a:prstGeom>
          <a:noFill/>
        </p:spPr>
        <p:txBody>
          <a:bodyPr wrap="square" rtlCol="0">
            <a:spAutoFit/>
          </a:bodyPr>
          <a:lstStyle/>
          <a:p>
            <a:r>
              <a:rPr lang="da-DK" dirty="0" smtClean="0"/>
              <a:t>Face to face</a:t>
            </a:r>
            <a:endParaRPr lang="da-DK" dirty="0"/>
          </a:p>
        </p:txBody>
      </p:sp>
      <p:sp>
        <p:nvSpPr>
          <p:cNvPr id="4" name="Tekstfelt 3"/>
          <p:cNvSpPr txBox="1"/>
          <p:nvPr/>
        </p:nvSpPr>
        <p:spPr>
          <a:xfrm>
            <a:off x="5544108" y="2210087"/>
            <a:ext cx="3232969" cy="3693319"/>
          </a:xfrm>
          <a:prstGeom prst="rect">
            <a:avLst/>
          </a:prstGeom>
          <a:noFill/>
        </p:spPr>
        <p:txBody>
          <a:bodyPr wrap="square" rtlCol="0">
            <a:spAutoFit/>
          </a:bodyPr>
          <a:lstStyle/>
          <a:p>
            <a:r>
              <a:rPr lang="da-DK" dirty="0" smtClean="0"/>
              <a:t>Undervisning er </a:t>
            </a:r>
            <a:r>
              <a:rPr lang="da-DK" b="1" dirty="0" smtClean="0"/>
              <a:t>synkron kommunikation</a:t>
            </a:r>
            <a:r>
              <a:rPr lang="da-DK" dirty="0" smtClean="0"/>
              <a:t> mellem en lærer og nogle elever med henblik på at lære noget bestemt. </a:t>
            </a:r>
          </a:p>
          <a:p>
            <a:endParaRPr lang="da-DK" dirty="0" smtClean="0"/>
          </a:p>
          <a:p>
            <a:r>
              <a:rPr lang="da-DK" dirty="0" smtClean="0"/>
              <a:t>En uddannelsesinstitution er det </a:t>
            </a:r>
            <a:r>
              <a:rPr lang="da-DK" b="1" dirty="0" smtClean="0"/>
              <a:t>fysiske sted </a:t>
            </a:r>
            <a:r>
              <a:rPr lang="da-DK" dirty="0" smtClean="0"/>
              <a:t>hvor dette foregår i parallelle ens </a:t>
            </a:r>
            <a:r>
              <a:rPr lang="da-DK" dirty="0" err="1" smtClean="0"/>
              <a:t>settings</a:t>
            </a:r>
            <a:r>
              <a:rPr lang="da-DK" dirty="0" smtClean="0"/>
              <a:t>.</a:t>
            </a:r>
          </a:p>
          <a:p>
            <a:endParaRPr lang="da-DK" dirty="0" smtClean="0"/>
          </a:p>
          <a:p>
            <a:r>
              <a:rPr lang="da-DK" dirty="0" smtClean="0"/>
              <a:t>Et </a:t>
            </a:r>
            <a:r>
              <a:rPr lang="da-DK" b="1" dirty="0" smtClean="0"/>
              <a:t>”naturligt” </a:t>
            </a:r>
            <a:r>
              <a:rPr lang="da-DK" dirty="0" smtClean="0"/>
              <a:t>givet didaktisk design – som givet af gud?</a:t>
            </a:r>
            <a:endParaRPr lang="da-DK" dirty="0"/>
          </a:p>
        </p:txBody>
      </p:sp>
    </p:spTree>
    <p:extLst>
      <p:ext uri="{BB962C8B-B14F-4D97-AF65-F5344CB8AC3E}">
        <p14:creationId xmlns:p14="http://schemas.microsoft.com/office/powerpoint/2010/main" val="3919099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971550" y="692150"/>
            <a:ext cx="7237413" cy="669925"/>
          </a:xfrm>
        </p:spPr>
        <p:txBody>
          <a:bodyPr/>
          <a:lstStyle/>
          <a:p>
            <a:r>
              <a:rPr lang="da-DK" altLang="da-DK" dirty="0">
                <a:ea typeface="ＭＳ Ｐゴシック" panose="020B0600070205080204" pitchFamily="34" charset="-128"/>
              </a:rPr>
              <a:t> </a:t>
            </a:r>
            <a:r>
              <a:rPr lang="da-DK" altLang="da-DK" dirty="0" smtClean="0">
                <a:ea typeface="ＭＳ Ｐゴシック" panose="020B0600070205080204" pitchFamily="34" charset="-128"/>
              </a:rPr>
              <a:t>200 års </a:t>
            </a:r>
            <a:r>
              <a:rPr lang="da-DK" altLang="da-DK" dirty="0" smtClean="0">
                <a:ea typeface="ＭＳ Ｐゴシック" panose="020B0600070205080204" pitchFamily="34" charset="-128"/>
              </a:rPr>
              <a:t>uddannelsesdesign: Landsbyskolen</a:t>
            </a:r>
            <a:endParaRPr lang="da-DK" altLang="da-DK" dirty="0" smtClean="0">
              <a:ea typeface="ＭＳ Ｐゴシック" panose="020B0600070205080204" pitchFamily="34" charset="-128"/>
            </a:endParaRPr>
          </a:p>
        </p:txBody>
      </p:sp>
      <p:sp>
        <p:nvSpPr>
          <p:cNvPr id="23555"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400"/>
              </a:lnSpc>
              <a:buChar char="•"/>
              <a:defRPr sz="1400">
                <a:solidFill>
                  <a:schemeClr val="tx1"/>
                </a:solidFill>
                <a:latin typeface="Verdana" panose="020B0604030504040204" pitchFamily="34" charset="0"/>
                <a:ea typeface="ＭＳ Ｐゴシック" panose="020B0600070205080204" pitchFamily="34" charset="-128"/>
              </a:defRPr>
            </a:lvl1pPr>
            <a:lvl2pPr marL="742950" indent="-285750" eaLnBrk="0" hangingPunct="0">
              <a:lnSpc>
                <a:spcPts val="2400"/>
              </a:lnSpc>
              <a:buChar char="–"/>
              <a:defRPr sz="1400">
                <a:solidFill>
                  <a:schemeClr val="tx1"/>
                </a:solidFill>
                <a:latin typeface="Verdana" panose="020B0604030504040204" pitchFamily="34" charset="0"/>
                <a:ea typeface="ＭＳ Ｐゴシック" panose="020B0600070205080204" pitchFamily="34" charset="-128"/>
              </a:defRPr>
            </a:lvl2pPr>
            <a:lvl3pPr marL="1143000" indent="-228600" eaLnBrk="0" hangingPunct="0">
              <a:lnSpc>
                <a:spcPts val="2400"/>
              </a:lnSpc>
              <a:buChar char="•"/>
              <a:defRPr sz="1400">
                <a:solidFill>
                  <a:schemeClr val="tx1"/>
                </a:solidFill>
                <a:latin typeface="Verdana" panose="020B0604030504040204" pitchFamily="34" charset="0"/>
                <a:ea typeface="ＭＳ Ｐゴシック" panose="020B0600070205080204" pitchFamily="34" charset="-128"/>
              </a:defRPr>
            </a:lvl3pPr>
            <a:lvl4pPr marL="1600200" indent="-228600" eaLnBrk="0" hangingPunct="0">
              <a:lnSpc>
                <a:spcPts val="2400"/>
              </a:lnSpc>
              <a:buChar char="–"/>
              <a:defRPr sz="1400">
                <a:solidFill>
                  <a:schemeClr val="tx1"/>
                </a:solidFill>
                <a:latin typeface="Verdana" panose="020B0604030504040204" pitchFamily="34" charset="0"/>
                <a:ea typeface="ＭＳ Ｐゴシック" panose="020B0600070205080204" pitchFamily="34" charset="-128"/>
              </a:defRPr>
            </a:lvl4pPr>
            <a:lvl5pPr marL="2057400" indent="-228600" eaLnBrk="0" hangingPunct="0">
              <a:lnSpc>
                <a:spcPts val="2400"/>
              </a:lnSpc>
              <a:buChar char="»"/>
              <a:defRPr sz="1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2400"/>
              </a:lnSpc>
              <a:spcBef>
                <a:spcPct val="0"/>
              </a:spcBef>
              <a:spcAft>
                <a:spcPct val="0"/>
              </a:spcAft>
              <a:buChar char="»"/>
              <a:defRPr sz="1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2400"/>
              </a:lnSpc>
              <a:spcBef>
                <a:spcPct val="0"/>
              </a:spcBef>
              <a:spcAft>
                <a:spcPct val="0"/>
              </a:spcAft>
              <a:buChar char="»"/>
              <a:defRPr sz="1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2400"/>
              </a:lnSpc>
              <a:spcBef>
                <a:spcPct val="0"/>
              </a:spcBef>
              <a:spcAft>
                <a:spcPct val="0"/>
              </a:spcAft>
              <a:buChar char="»"/>
              <a:defRPr sz="1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2400"/>
              </a:lnSpc>
              <a:spcBef>
                <a:spcPct val="0"/>
              </a:spcBef>
              <a:spcAft>
                <a:spcPct val="0"/>
              </a:spcAft>
              <a:buChar char="»"/>
              <a:defRPr sz="1400">
                <a:solidFill>
                  <a:schemeClr val="tx1"/>
                </a:solidFill>
                <a:latin typeface="Verdana" panose="020B0604030504040204" pitchFamily="34" charset="0"/>
                <a:ea typeface="ＭＳ Ｐゴシック" panose="020B0600070205080204" pitchFamily="34" charset="-128"/>
              </a:defRPr>
            </a:lvl9pPr>
          </a:lstStyle>
          <a:p>
            <a:pPr eaLnBrk="1" hangingPunct="1">
              <a:lnSpc>
                <a:spcPts val="1300"/>
              </a:lnSpc>
              <a:buFontTx/>
              <a:buNone/>
            </a:pPr>
            <a:fld id="{1475E5A5-DC6A-4038-A1B8-4A3E459741C9}" type="datetime3">
              <a:rPr lang="da-DK" altLang="da-DK" sz="900" smtClean="0">
                <a:solidFill>
                  <a:schemeClr val="bg1"/>
                </a:solidFill>
              </a:rPr>
              <a:pPr eaLnBrk="1" hangingPunct="1">
                <a:lnSpc>
                  <a:spcPts val="1300"/>
                </a:lnSpc>
                <a:buFontTx/>
                <a:buNone/>
              </a:pPr>
              <a:t>08.06.2016</a:t>
            </a:fld>
            <a:endParaRPr lang="da-DK" altLang="da-DK" sz="900" smtClean="0">
              <a:solidFill>
                <a:schemeClr val="bg1"/>
              </a:solidFill>
            </a:endParaRPr>
          </a:p>
        </p:txBody>
      </p:sp>
      <p:sp>
        <p:nvSpPr>
          <p:cNvPr id="23556"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400"/>
              </a:lnSpc>
              <a:buChar char="•"/>
              <a:defRPr sz="1400">
                <a:solidFill>
                  <a:schemeClr val="tx1"/>
                </a:solidFill>
                <a:latin typeface="Verdana" panose="020B0604030504040204" pitchFamily="34" charset="0"/>
                <a:ea typeface="ＭＳ Ｐゴシック" panose="020B0600070205080204" pitchFamily="34" charset="-128"/>
              </a:defRPr>
            </a:lvl1pPr>
            <a:lvl2pPr marL="742950" indent="-285750" eaLnBrk="0" hangingPunct="0">
              <a:lnSpc>
                <a:spcPts val="2400"/>
              </a:lnSpc>
              <a:buChar char="–"/>
              <a:defRPr sz="1400">
                <a:solidFill>
                  <a:schemeClr val="tx1"/>
                </a:solidFill>
                <a:latin typeface="Verdana" panose="020B0604030504040204" pitchFamily="34" charset="0"/>
                <a:ea typeface="ＭＳ Ｐゴシック" panose="020B0600070205080204" pitchFamily="34" charset="-128"/>
              </a:defRPr>
            </a:lvl2pPr>
            <a:lvl3pPr marL="1143000" indent="-228600" eaLnBrk="0" hangingPunct="0">
              <a:lnSpc>
                <a:spcPts val="2400"/>
              </a:lnSpc>
              <a:buChar char="•"/>
              <a:defRPr sz="1400">
                <a:solidFill>
                  <a:schemeClr val="tx1"/>
                </a:solidFill>
                <a:latin typeface="Verdana" panose="020B0604030504040204" pitchFamily="34" charset="0"/>
                <a:ea typeface="ＭＳ Ｐゴシック" panose="020B0600070205080204" pitchFamily="34" charset="-128"/>
              </a:defRPr>
            </a:lvl3pPr>
            <a:lvl4pPr marL="1600200" indent="-228600" eaLnBrk="0" hangingPunct="0">
              <a:lnSpc>
                <a:spcPts val="2400"/>
              </a:lnSpc>
              <a:buChar char="–"/>
              <a:defRPr sz="1400">
                <a:solidFill>
                  <a:schemeClr val="tx1"/>
                </a:solidFill>
                <a:latin typeface="Verdana" panose="020B0604030504040204" pitchFamily="34" charset="0"/>
                <a:ea typeface="ＭＳ Ｐゴシック" panose="020B0600070205080204" pitchFamily="34" charset="-128"/>
              </a:defRPr>
            </a:lvl4pPr>
            <a:lvl5pPr marL="2057400" indent="-228600" eaLnBrk="0" hangingPunct="0">
              <a:lnSpc>
                <a:spcPts val="2400"/>
              </a:lnSpc>
              <a:buChar char="»"/>
              <a:defRPr sz="1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2400"/>
              </a:lnSpc>
              <a:spcBef>
                <a:spcPct val="0"/>
              </a:spcBef>
              <a:spcAft>
                <a:spcPct val="0"/>
              </a:spcAft>
              <a:buChar char="»"/>
              <a:defRPr sz="1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2400"/>
              </a:lnSpc>
              <a:spcBef>
                <a:spcPct val="0"/>
              </a:spcBef>
              <a:spcAft>
                <a:spcPct val="0"/>
              </a:spcAft>
              <a:buChar char="»"/>
              <a:defRPr sz="1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2400"/>
              </a:lnSpc>
              <a:spcBef>
                <a:spcPct val="0"/>
              </a:spcBef>
              <a:spcAft>
                <a:spcPct val="0"/>
              </a:spcAft>
              <a:buChar char="»"/>
              <a:defRPr sz="1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2400"/>
              </a:lnSpc>
              <a:spcBef>
                <a:spcPct val="0"/>
              </a:spcBef>
              <a:spcAft>
                <a:spcPct val="0"/>
              </a:spcAft>
              <a:buChar char="»"/>
              <a:defRPr sz="1400">
                <a:solidFill>
                  <a:schemeClr val="tx1"/>
                </a:solidFill>
                <a:latin typeface="Verdana" panose="020B0604030504040204" pitchFamily="34" charset="0"/>
                <a:ea typeface="ＭＳ Ｐゴシック" panose="020B0600070205080204" pitchFamily="34" charset="-128"/>
              </a:defRPr>
            </a:lvl9pPr>
          </a:lstStyle>
          <a:p>
            <a:pPr eaLnBrk="1" hangingPunct="1">
              <a:lnSpc>
                <a:spcPts val="1300"/>
              </a:lnSpc>
              <a:buFontTx/>
              <a:buNone/>
            </a:pPr>
            <a:r>
              <a:rPr lang="da-DK" altLang="da-DK" sz="900">
                <a:solidFill>
                  <a:schemeClr val="bg1"/>
                </a:solidFill>
              </a:rPr>
              <a:t>Slide </a:t>
            </a:r>
            <a:fld id="{44946E4E-0916-4E8C-B7F9-7EC0E6B430D2}" type="slidenum">
              <a:rPr lang="da-DK" altLang="da-DK" sz="900">
                <a:solidFill>
                  <a:schemeClr val="bg1"/>
                </a:solidFill>
              </a:rPr>
              <a:pPr eaLnBrk="1" hangingPunct="1">
                <a:lnSpc>
                  <a:spcPts val="1300"/>
                </a:lnSpc>
                <a:buFontTx/>
                <a:buNone/>
              </a:pPr>
              <a:t>14</a:t>
            </a:fld>
            <a:endParaRPr lang="da-DK" altLang="da-DK" sz="900">
              <a:solidFill>
                <a:schemeClr val="bg1"/>
              </a:solidFill>
            </a:endParaRPr>
          </a:p>
        </p:txBody>
      </p:sp>
    </p:spTree>
    <p:extLst>
      <p:ext uri="{BB962C8B-B14F-4D97-AF65-F5344CB8AC3E}">
        <p14:creationId xmlns:p14="http://schemas.microsoft.com/office/powerpoint/2010/main" val="595810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a:xfrm>
            <a:off x="1043608" y="565150"/>
            <a:ext cx="7237413" cy="669925"/>
          </a:xfrm>
        </p:spPr>
        <p:txBody>
          <a:bodyPr/>
          <a:lstStyle/>
          <a:p>
            <a:pPr eaLnBrk="1" hangingPunct="1"/>
            <a:r>
              <a:rPr lang="da-DK" dirty="0" err="1" smtClean="0">
                <a:latin typeface="Verdana" charset="0"/>
              </a:rPr>
              <a:t>Rethinking</a:t>
            </a:r>
            <a:r>
              <a:rPr lang="da-DK" dirty="0" smtClean="0">
                <a:latin typeface="Verdana" charset="0"/>
              </a:rPr>
              <a:t> hvordan uddannelsesinstitutioner fungerer i dag</a:t>
            </a:r>
            <a:endParaRPr lang="da-DK" dirty="0">
              <a:latin typeface="Verdana" charset="0"/>
            </a:endParaRPr>
          </a:p>
        </p:txBody>
      </p:sp>
      <p:sp>
        <p:nvSpPr>
          <p:cNvPr id="40962" name="Pladsholder til indhold 2"/>
          <p:cNvSpPr>
            <a:spLocks noGrp="1"/>
          </p:cNvSpPr>
          <p:nvPr>
            <p:ph idx="1"/>
          </p:nvPr>
        </p:nvSpPr>
        <p:spPr>
          <a:xfrm>
            <a:off x="1115616" y="1531937"/>
            <a:ext cx="7337425" cy="3192463"/>
          </a:xfrm>
        </p:spPr>
        <p:txBody>
          <a:bodyPr/>
          <a:lstStyle/>
          <a:p>
            <a:pPr marL="342900" indent="-342900" eaLnBrk="1" hangingPunct="1">
              <a:spcBef>
                <a:spcPct val="20000"/>
              </a:spcBef>
            </a:pPr>
            <a:endParaRPr lang="da-DK" dirty="0">
              <a:latin typeface="Verdana" charset="0"/>
            </a:endParaRPr>
          </a:p>
        </p:txBody>
      </p:sp>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15</a:t>
            </a:fld>
            <a:endParaRPr lang="da-DK" sz="900">
              <a:solidFill>
                <a:schemeClr val="bg1"/>
              </a:solidFill>
              <a:latin typeface="Verdana" charset="0"/>
            </a:endParaRPr>
          </a:p>
        </p:txBody>
      </p:sp>
      <p:graphicFrame>
        <p:nvGraphicFramePr>
          <p:cNvPr id="2" name="Diagram 1"/>
          <p:cNvGraphicFramePr/>
          <p:nvPr/>
        </p:nvGraphicFramePr>
        <p:xfrm>
          <a:off x="1524000" y="2492896"/>
          <a:ext cx="3984104"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felt 2"/>
          <p:cNvSpPr txBox="1"/>
          <p:nvPr/>
        </p:nvSpPr>
        <p:spPr>
          <a:xfrm>
            <a:off x="2771800" y="3779748"/>
            <a:ext cx="2088232" cy="369332"/>
          </a:xfrm>
          <a:prstGeom prst="rect">
            <a:avLst/>
          </a:prstGeom>
          <a:noFill/>
        </p:spPr>
        <p:txBody>
          <a:bodyPr wrap="square" rtlCol="0">
            <a:spAutoFit/>
          </a:bodyPr>
          <a:lstStyle/>
          <a:p>
            <a:r>
              <a:rPr lang="da-DK" dirty="0" smtClean="0"/>
              <a:t>Face to face</a:t>
            </a:r>
            <a:endParaRPr lang="da-DK" dirty="0"/>
          </a:p>
        </p:txBody>
      </p:sp>
      <p:sp>
        <p:nvSpPr>
          <p:cNvPr id="4" name="Tekstfelt 3"/>
          <p:cNvSpPr txBox="1"/>
          <p:nvPr/>
        </p:nvSpPr>
        <p:spPr>
          <a:xfrm>
            <a:off x="5544108" y="2492896"/>
            <a:ext cx="3232969" cy="1938992"/>
          </a:xfrm>
          <a:prstGeom prst="rect">
            <a:avLst/>
          </a:prstGeom>
          <a:noFill/>
        </p:spPr>
        <p:txBody>
          <a:bodyPr wrap="square" rtlCol="0">
            <a:spAutoFit/>
          </a:bodyPr>
          <a:lstStyle/>
          <a:p>
            <a:r>
              <a:rPr lang="da-DK" sz="2000" b="1" dirty="0"/>
              <a:t>Hvad man kan </a:t>
            </a:r>
            <a:r>
              <a:rPr lang="da-DK" sz="2000" b="1" i="1" dirty="0">
                <a:solidFill>
                  <a:srgbClr val="FF0000"/>
                </a:solidFill>
              </a:rPr>
              <a:t>forandre/ændre </a:t>
            </a:r>
            <a:r>
              <a:rPr lang="da-DK" sz="2000" b="1" dirty="0"/>
              <a:t>i en undervisningssituation samtidig med, at brugerne stadig oplever det som ”undervisning”?</a:t>
            </a:r>
          </a:p>
        </p:txBody>
      </p:sp>
    </p:spTree>
    <p:extLst>
      <p:ext uri="{BB962C8B-B14F-4D97-AF65-F5344CB8AC3E}">
        <p14:creationId xmlns:p14="http://schemas.microsoft.com/office/powerpoint/2010/main" val="1794210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836712"/>
            <a:ext cx="7237413" cy="669925"/>
          </a:xfrm>
        </p:spPr>
        <p:txBody>
          <a:bodyPr/>
          <a:lstStyle/>
          <a:p>
            <a:pPr marL="0" indent="0">
              <a:buNone/>
            </a:pPr>
            <a:r>
              <a:rPr lang="da-DK" dirty="0"/>
              <a:t>Udbredelsen af en innovation blandt andet afhængig af følgende parametre: </a:t>
            </a:r>
          </a:p>
        </p:txBody>
      </p:sp>
      <p:sp>
        <p:nvSpPr>
          <p:cNvPr id="3" name="Pladsholder til indhold 2"/>
          <p:cNvSpPr>
            <a:spLocks noGrp="1"/>
          </p:cNvSpPr>
          <p:nvPr>
            <p:ph idx="1"/>
          </p:nvPr>
        </p:nvSpPr>
        <p:spPr>
          <a:xfrm>
            <a:off x="611560" y="1772816"/>
            <a:ext cx="7337425" cy="3192463"/>
          </a:xfrm>
        </p:spPr>
        <p:txBody>
          <a:bodyPr/>
          <a:lstStyle/>
          <a:p>
            <a:pPr marL="0" indent="0">
              <a:buNone/>
            </a:pPr>
            <a:endParaRPr lang="da-DK" dirty="0"/>
          </a:p>
          <a:p>
            <a:r>
              <a:rPr lang="da-DK" b="1" dirty="0" smtClean="0"/>
              <a:t>Kommunikerbar</a:t>
            </a:r>
            <a:r>
              <a:rPr lang="da-DK" b="1" dirty="0"/>
              <a:t>:</a:t>
            </a:r>
            <a:r>
              <a:rPr lang="da-DK" dirty="0"/>
              <a:t> I hvor høj grad kan innovationen forklares for andre, så de </a:t>
            </a:r>
            <a:r>
              <a:rPr lang="da-DK" dirty="0" smtClean="0"/>
              <a:t>kan  </a:t>
            </a:r>
            <a:r>
              <a:rPr lang="da-DK" dirty="0"/>
              <a:t>forstå, hvad den går ud på?</a:t>
            </a:r>
          </a:p>
          <a:p>
            <a:r>
              <a:rPr lang="da-DK" b="1" dirty="0" smtClean="0"/>
              <a:t>Relativ </a:t>
            </a:r>
            <a:r>
              <a:rPr lang="da-DK" b="1" dirty="0"/>
              <a:t>fordel: </a:t>
            </a:r>
            <a:r>
              <a:rPr lang="da-DK" dirty="0"/>
              <a:t>I hvor høj grad opleves innovation som bedre end </a:t>
            </a:r>
            <a:r>
              <a:rPr lang="da-DK" dirty="0" smtClean="0"/>
              <a:t>eksisterende </a:t>
            </a:r>
            <a:r>
              <a:rPr lang="da-DK" dirty="0"/>
              <a:t>løsninger?</a:t>
            </a:r>
          </a:p>
          <a:p>
            <a:r>
              <a:rPr lang="da-DK" b="1" dirty="0" smtClean="0"/>
              <a:t>Kompleksitet</a:t>
            </a:r>
            <a:r>
              <a:rPr lang="da-DK" b="1" dirty="0"/>
              <a:t>: </a:t>
            </a:r>
            <a:r>
              <a:rPr lang="da-DK" dirty="0"/>
              <a:t>I hvor høj grad er innovationen vanskelig at bruge?</a:t>
            </a:r>
          </a:p>
          <a:p>
            <a:r>
              <a:rPr lang="da-DK" b="1" dirty="0" smtClean="0"/>
              <a:t>Afprøvningsmulighed</a:t>
            </a:r>
            <a:r>
              <a:rPr lang="da-DK" b="1" dirty="0"/>
              <a:t>:</a:t>
            </a:r>
            <a:r>
              <a:rPr lang="da-DK" dirty="0"/>
              <a:t> I hvor høj grad kan innovationen afprøves i det små?</a:t>
            </a:r>
          </a:p>
          <a:p>
            <a:r>
              <a:rPr lang="da-DK" b="1" dirty="0" smtClean="0"/>
              <a:t>Kompatibel</a:t>
            </a:r>
            <a:r>
              <a:rPr lang="da-DK" b="1" dirty="0"/>
              <a:t>: </a:t>
            </a:r>
            <a:r>
              <a:rPr lang="da-DK" dirty="0"/>
              <a:t>I hvor høj grad bryder innovationen med eksisterende værdier </a:t>
            </a:r>
            <a:r>
              <a:rPr lang="da-DK" dirty="0" smtClean="0"/>
              <a:t>og </a:t>
            </a:r>
            <a:r>
              <a:rPr lang="da-DK" dirty="0"/>
              <a:t>erfaringer med denne type ydelser?</a:t>
            </a:r>
          </a:p>
          <a:p>
            <a:endParaRPr lang="da-DK"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dirty="0"/>
          </a:p>
        </p:txBody>
      </p:sp>
      <p:sp>
        <p:nvSpPr>
          <p:cNvPr id="5" name="Pladsholder til dias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16</a:t>
            </a:fld>
            <a:endParaRPr lang="da-DK" dirty="0"/>
          </a:p>
        </p:txBody>
      </p:sp>
      <p:sp>
        <p:nvSpPr>
          <p:cNvPr id="6" name="Tekstboks 5"/>
          <p:cNvSpPr txBox="1"/>
          <p:nvPr/>
        </p:nvSpPr>
        <p:spPr>
          <a:xfrm>
            <a:off x="6588224" y="5738772"/>
            <a:ext cx="2304256" cy="276999"/>
          </a:xfrm>
          <a:prstGeom prst="rect">
            <a:avLst/>
          </a:prstGeom>
          <a:noFill/>
        </p:spPr>
        <p:txBody>
          <a:bodyPr wrap="square" rtlCol="0">
            <a:spAutoFit/>
          </a:bodyPr>
          <a:lstStyle/>
          <a:p>
            <a:r>
              <a:rPr lang="da-DK" sz="1200" dirty="0"/>
              <a:t>(Rogers 1995, opr. 1962)</a:t>
            </a:r>
          </a:p>
        </p:txBody>
      </p:sp>
    </p:spTree>
    <p:extLst>
      <p:ext uri="{BB962C8B-B14F-4D97-AF65-F5344CB8AC3E}">
        <p14:creationId xmlns:p14="http://schemas.microsoft.com/office/powerpoint/2010/main" val="4242915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Innovativ systematisk tænkning</a:t>
            </a:r>
            <a:endParaRPr lang="da-DK" dirty="0"/>
          </a:p>
        </p:txBody>
      </p:sp>
      <p:sp>
        <p:nvSpPr>
          <p:cNvPr id="3" name="Pladsholder til indhold 2"/>
          <p:cNvSpPr>
            <a:spLocks noGrp="1"/>
          </p:cNvSpPr>
          <p:nvPr>
            <p:ph idx="1"/>
          </p:nvPr>
        </p:nvSpPr>
        <p:spPr/>
        <p:txBody>
          <a:bodyPr/>
          <a:lstStyle/>
          <a:p>
            <a:pPr marL="0" indent="0">
              <a:buNone/>
            </a:pPr>
            <a:r>
              <a:rPr lang="da-DK" b="1" dirty="0" smtClean="0"/>
              <a:t>Er en metode hvor man:</a:t>
            </a:r>
          </a:p>
          <a:p>
            <a:pPr marL="0" indent="0">
              <a:buNone/>
            </a:pPr>
            <a:endParaRPr lang="da-DK" dirty="0" smtClean="0"/>
          </a:p>
          <a:p>
            <a:pPr marL="342900" indent="-342900">
              <a:buAutoNum type="alphaLcParenR"/>
            </a:pPr>
            <a:r>
              <a:rPr lang="da-DK" dirty="0" smtClean="0"/>
              <a:t>nedbryder </a:t>
            </a:r>
            <a:r>
              <a:rPr lang="da-DK" dirty="0"/>
              <a:t>en genstand, proces eller et system i nogle </a:t>
            </a:r>
            <a:r>
              <a:rPr lang="da-DK" dirty="0" smtClean="0"/>
              <a:t>grundlæggende elementer.</a:t>
            </a:r>
          </a:p>
          <a:p>
            <a:pPr marL="342900" indent="-342900">
              <a:buAutoNum type="alphaLcParenR"/>
            </a:pPr>
            <a:endParaRPr lang="da-DK" dirty="0" smtClean="0"/>
          </a:p>
          <a:p>
            <a:pPr marL="0" indent="0">
              <a:buNone/>
            </a:pPr>
            <a:r>
              <a:rPr lang="da-DK" dirty="0" smtClean="0"/>
              <a:t>b) efterfølgende </a:t>
            </a:r>
            <a:r>
              <a:rPr lang="da-DK" dirty="0"/>
              <a:t>forsøger at eksperimentere med </a:t>
            </a:r>
            <a:r>
              <a:rPr lang="da-DK" dirty="0" smtClean="0"/>
              <a:t/>
            </a:r>
            <a:br>
              <a:rPr lang="da-DK" dirty="0" smtClean="0"/>
            </a:br>
            <a:r>
              <a:rPr lang="da-DK" dirty="0" smtClean="0"/>
              <a:t>    elementernes </a:t>
            </a:r>
            <a:r>
              <a:rPr lang="da-DK" dirty="0"/>
              <a:t>egenskaber eller funktioner. </a:t>
            </a:r>
            <a:endParaRPr lang="da-DK" dirty="0" smtClean="0"/>
          </a:p>
          <a:p>
            <a:endParaRPr lang="da-DK" dirty="0"/>
          </a:p>
          <a:p>
            <a:endParaRPr lang="da-DK"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dirty="0"/>
          </a:p>
        </p:txBody>
      </p:sp>
      <p:sp>
        <p:nvSpPr>
          <p:cNvPr id="5" name="Pladsholder til dias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17</a:t>
            </a:fld>
            <a:endParaRPr lang="da-DK" dirty="0"/>
          </a:p>
        </p:txBody>
      </p:sp>
    </p:spTree>
    <p:extLst>
      <p:ext uri="{BB962C8B-B14F-4D97-AF65-F5344CB8AC3E}">
        <p14:creationId xmlns:p14="http://schemas.microsoft.com/office/powerpoint/2010/main" val="2955765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9229" y="215504"/>
            <a:ext cx="7813477" cy="669925"/>
          </a:xfrm>
        </p:spPr>
        <p:txBody>
          <a:bodyPr/>
          <a:lstStyle/>
          <a:p>
            <a:r>
              <a:rPr lang="da-DK" dirty="0" smtClean="0"/>
              <a:t>Innovativ systematisk tænkning - hjælpeværktøjer</a:t>
            </a:r>
            <a:endParaRPr lang="da-DK" dirty="0"/>
          </a:p>
        </p:txBody>
      </p:sp>
      <p:sp>
        <p:nvSpPr>
          <p:cNvPr id="3" name="Pladsholder til indhold 2"/>
          <p:cNvSpPr>
            <a:spLocks noGrp="1"/>
          </p:cNvSpPr>
          <p:nvPr>
            <p:ph idx="1"/>
          </p:nvPr>
        </p:nvSpPr>
        <p:spPr>
          <a:xfrm>
            <a:off x="907254" y="1055956"/>
            <a:ext cx="7337425" cy="3192463"/>
          </a:xfrm>
        </p:spPr>
        <p:txBody>
          <a:bodyPr/>
          <a:lstStyle/>
          <a:p>
            <a:pPr marL="0" indent="0">
              <a:buNone/>
            </a:pPr>
            <a:r>
              <a:rPr lang="da-DK" b="1" dirty="0" smtClean="0"/>
              <a:t>Man kan forsøge at:</a:t>
            </a:r>
          </a:p>
          <a:p>
            <a:pPr marL="0" indent="0">
              <a:buNone/>
            </a:pPr>
            <a:endParaRPr lang="da-DK" dirty="0"/>
          </a:p>
          <a:p>
            <a:r>
              <a:rPr lang="da-DK" dirty="0"/>
              <a:t>Eliminere en komponent.</a:t>
            </a:r>
          </a:p>
          <a:p>
            <a:r>
              <a:rPr lang="da-DK" dirty="0" smtClean="0"/>
              <a:t>Fjerne </a:t>
            </a:r>
            <a:r>
              <a:rPr lang="da-DK" dirty="0"/>
              <a:t>et objekt fra systemet.</a:t>
            </a:r>
          </a:p>
          <a:p>
            <a:r>
              <a:rPr lang="da-DK" dirty="0" smtClean="0"/>
              <a:t>Dele </a:t>
            </a:r>
            <a:r>
              <a:rPr lang="da-DK" dirty="0"/>
              <a:t>et objekt op i mindre dele og give hver del en ny funktion.</a:t>
            </a:r>
          </a:p>
          <a:p>
            <a:r>
              <a:rPr lang="da-DK" dirty="0" smtClean="0"/>
              <a:t>Erstatte </a:t>
            </a:r>
            <a:r>
              <a:rPr lang="da-DK" dirty="0"/>
              <a:t>en komponent med en anden komponent.</a:t>
            </a:r>
          </a:p>
          <a:p>
            <a:r>
              <a:rPr lang="da-DK" dirty="0" smtClean="0"/>
              <a:t>Introducere </a:t>
            </a:r>
            <a:r>
              <a:rPr lang="da-DK" dirty="0"/>
              <a:t>en kopi eller modificeret kopi af et eksisterende objekt.</a:t>
            </a:r>
          </a:p>
          <a:p>
            <a:r>
              <a:rPr lang="da-DK" dirty="0" smtClean="0"/>
              <a:t>Modificere </a:t>
            </a:r>
            <a:r>
              <a:rPr lang="da-DK" dirty="0"/>
              <a:t>en ydelse en anelse med samme brugeroplevelse.</a:t>
            </a:r>
          </a:p>
          <a:p>
            <a:r>
              <a:rPr lang="da-DK" dirty="0" smtClean="0"/>
              <a:t>Ændre </a:t>
            </a:r>
            <a:r>
              <a:rPr lang="da-DK" dirty="0"/>
              <a:t>på et symmetrisk eller asymmetrisk forhold mellem et system og </a:t>
            </a:r>
            <a:r>
              <a:rPr lang="da-DK" dirty="0" smtClean="0"/>
              <a:t>dets komponenter </a:t>
            </a:r>
            <a:r>
              <a:rPr lang="da-DK" dirty="0"/>
              <a:t>eller funktioner.</a:t>
            </a:r>
          </a:p>
          <a:p>
            <a:r>
              <a:rPr lang="da-DK" dirty="0" smtClean="0"/>
              <a:t>Tilføje </a:t>
            </a:r>
            <a:r>
              <a:rPr lang="da-DK" dirty="0"/>
              <a:t>en ny funktion til en eksisterende komponent.</a:t>
            </a:r>
          </a:p>
          <a:p>
            <a:r>
              <a:rPr lang="da-DK" dirty="0" smtClean="0"/>
              <a:t>Bruge </a:t>
            </a:r>
            <a:r>
              <a:rPr lang="da-DK" dirty="0"/>
              <a:t>en komponent til flere forskellige funktioner.</a:t>
            </a:r>
          </a:p>
          <a:p>
            <a:pPr marL="0" indent="0">
              <a:buNone/>
            </a:pPr>
            <a:endParaRPr lang="da-DK" dirty="0"/>
          </a:p>
          <a:p>
            <a:endParaRPr lang="da-DK"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dirty="0"/>
          </a:p>
        </p:txBody>
      </p:sp>
      <p:sp>
        <p:nvSpPr>
          <p:cNvPr id="5" name="Pladsholder til dias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18</a:t>
            </a:fld>
            <a:endParaRPr lang="da-DK" dirty="0"/>
          </a:p>
        </p:txBody>
      </p:sp>
      <p:sp>
        <p:nvSpPr>
          <p:cNvPr id="6" name="Tekstfelt 5"/>
          <p:cNvSpPr txBox="1"/>
          <p:nvPr/>
        </p:nvSpPr>
        <p:spPr>
          <a:xfrm>
            <a:off x="6012160" y="6156603"/>
            <a:ext cx="3600400" cy="369332"/>
          </a:xfrm>
          <a:prstGeom prst="rect">
            <a:avLst/>
          </a:prstGeom>
          <a:noFill/>
        </p:spPr>
        <p:txBody>
          <a:bodyPr wrap="square" rtlCol="0">
            <a:spAutoFit/>
          </a:bodyPr>
          <a:lstStyle/>
          <a:p>
            <a:r>
              <a:rPr lang="en-US" b="1" dirty="0">
                <a:solidFill>
                  <a:schemeClr val="bg1"/>
                </a:solidFill>
              </a:rPr>
              <a:t>Barak, M. (2004).</a:t>
            </a:r>
            <a:endParaRPr lang="da-DK" b="1" dirty="0">
              <a:solidFill>
                <a:schemeClr val="bg1"/>
              </a:solidFill>
            </a:endParaRPr>
          </a:p>
        </p:txBody>
      </p:sp>
    </p:spTree>
    <p:extLst>
      <p:ext uri="{BB962C8B-B14F-4D97-AF65-F5344CB8AC3E}">
        <p14:creationId xmlns:p14="http://schemas.microsoft.com/office/powerpoint/2010/main" val="3557736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”Underviseren” – analyseret med afsæt i innovativ systematisk tænkning</a:t>
            </a:r>
            <a:endParaRPr lang="da-DK"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a:p>
        </p:txBody>
      </p:sp>
      <p:sp>
        <p:nvSpPr>
          <p:cNvPr id="5" name="Pladsholder til slide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19</a:t>
            </a:fld>
            <a:endParaRPr lang="da-DK"/>
          </a:p>
        </p:txBody>
      </p:sp>
      <p:pic>
        <p:nvPicPr>
          <p:cNvPr id="6" name="Billed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2244816"/>
            <a:ext cx="4896544" cy="355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p:cNvSpPr/>
          <p:nvPr/>
        </p:nvSpPr>
        <p:spPr>
          <a:xfrm>
            <a:off x="5508104" y="2924944"/>
            <a:ext cx="1224136" cy="29523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57231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a:xfrm>
            <a:off x="1113304" y="668169"/>
            <a:ext cx="7237413" cy="669925"/>
          </a:xfrm>
        </p:spPr>
        <p:txBody>
          <a:bodyPr/>
          <a:lstStyle/>
          <a:p>
            <a:pPr eaLnBrk="1" hangingPunct="1"/>
            <a:r>
              <a:rPr lang="da-DK" dirty="0" smtClean="0">
                <a:latin typeface="Verdana" charset="0"/>
              </a:rPr>
              <a:t>Den nemme løsning</a:t>
            </a:r>
            <a:endParaRPr lang="da-DK" dirty="0">
              <a:latin typeface="Verdana" charset="0"/>
            </a:endParaRPr>
          </a:p>
        </p:txBody>
      </p:sp>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2</a:t>
            </a:fld>
            <a:endParaRPr lang="da-DK" sz="900">
              <a:solidFill>
                <a:schemeClr val="bg1"/>
              </a:solidFill>
              <a:latin typeface="Verdana" charset="0"/>
            </a:endParaRPr>
          </a:p>
        </p:txBody>
      </p:sp>
      <p:pic>
        <p:nvPicPr>
          <p:cNvPr id="3" name="Billede 2"/>
          <p:cNvPicPr>
            <a:picLocks noChangeAspect="1"/>
          </p:cNvPicPr>
          <p:nvPr/>
        </p:nvPicPr>
        <p:blipFill>
          <a:blip r:embed="rId2"/>
          <a:stretch>
            <a:fillRect/>
          </a:stretch>
        </p:blipFill>
        <p:spPr>
          <a:xfrm>
            <a:off x="467544" y="1504781"/>
            <a:ext cx="7453808" cy="1863452"/>
          </a:xfrm>
          <a:prstGeom prst="rect">
            <a:avLst/>
          </a:prstGeom>
        </p:spPr>
      </p:pic>
      <p:pic>
        <p:nvPicPr>
          <p:cNvPr id="4" name="Billede 3"/>
          <p:cNvPicPr>
            <a:picLocks noChangeAspect="1"/>
          </p:cNvPicPr>
          <p:nvPr/>
        </p:nvPicPr>
        <p:blipFill>
          <a:blip r:embed="rId3"/>
          <a:stretch>
            <a:fillRect/>
          </a:stretch>
        </p:blipFill>
        <p:spPr>
          <a:xfrm>
            <a:off x="1259632" y="2678386"/>
            <a:ext cx="5181600" cy="30575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464820"/>
            <a:ext cx="7237413" cy="669925"/>
          </a:xfrm>
        </p:spPr>
        <p:txBody>
          <a:bodyPr/>
          <a:lstStyle/>
          <a:p>
            <a:r>
              <a:rPr lang="da-DK" dirty="0" smtClean="0"/>
              <a:t>”Underviseren” – analyseret med afsæt i innovation systematisk tænkning</a:t>
            </a:r>
            <a:endParaRPr lang="da-DK"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a:p>
        </p:txBody>
      </p:sp>
      <p:sp>
        <p:nvSpPr>
          <p:cNvPr id="5" name="Pladsholder til slide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20</a:t>
            </a:fld>
            <a:endParaRPr lang="da-DK"/>
          </a:p>
        </p:txBody>
      </p:sp>
      <p:graphicFrame>
        <p:nvGraphicFramePr>
          <p:cNvPr id="7" name="Tabel 6"/>
          <p:cNvGraphicFramePr>
            <a:graphicFrameLocks noGrp="1"/>
          </p:cNvGraphicFramePr>
          <p:nvPr>
            <p:extLst>
              <p:ext uri="{D42A27DB-BD31-4B8C-83A1-F6EECF244321}">
                <p14:modId xmlns:p14="http://schemas.microsoft.com/office/powerpoint/2010/main" val="3345280635"/>
              </p:ext>
            </p:extLst>
          </p:nvPr>
        </p:nvGraphicFramePr>
        <p:xfrm>
          <a:off x="1468193" y="1340768"/>
          <a:ext cx="6812828" cy="4683760"/>
        </p:xfrm>
        <a:graphic>
          <a:graphicData uri="http://schemas.openxmlformats.org/drawingml/2006/table">
            <a:tbl>
              <a:tblPr firstRow="1" bandRow="1">
                <a:tableStyleId>{073A0DAA-6AF3-43AB-8588-CEC1D06C72B9}</a:tableStyleId>
              </a:tblPr>
              <a:tblGrid>
                <a:gridCol w="3406414">
                  <a:extLst>
                    <a:ext uri="{9D8B030D-6E8A-4147-A177-3AD203B41FA5}">
                      <a16:colId xmlns:a16="http://schemas.microsoft.com/office/drawing/2014/main" val="2835430646"/>
                    </a:ext>
                  </a:extLst>
                </a:gridCol>
                <a:gridCol w="3406414">
                  <a:extLst>
                    <a:ext uri="{9D8B030D-6E8A-4147-A177-3AD203B41FA5}">
                      <a16:colId xmlns:a16="http://schemas.microsoft.com/office/drawing/2014/main" val="3592979363"/>
                    </a:ext>
                  </a:extLst>
                </a:gridCol>
              </a:tblGrid>
              <a:tr h="370840">
                <a:tc>
                  <a:txBody>
                    <a:bodyPr/>
                    <a:lstStyle/>
                    <a:p>
                      <a:r>
                        <a:rPr lang="da-DK" dirty="0" smtClean="0"/>
                        <a:t> Didaktisk funktion</a:t>
                      </a:r>
                      <a:endParaRPr lang="da-DK" dirty="0"/>
                    </a:p>
                  </a:txBody>
                  <a:tcPr/>
                </a:tc>
                <a:tc>
                  <a:txBody>
                    <a:bodyPr/>
                    <a:lstStyle/>
                    <a:p>
                      <a:r>
                        <a:rPr lang="da-DK" dirty="0" smtClean="0"/>
                        <a:t> Tilstedeværende</a:t>
                      </a:r>
                      <a:r>
                        <a:rPr lang="da-DK" baseline="0" dirty="0" smtClean="0"/>
                        <a:t> person</a:t>
                      </a:r>
                      <a:endParaRPr lang="da-DK" dirty="0"/>
                    </a:p>
                  </a:txBody>
                  <a:tcPr/>
                </a:tc>
                <a:extLst>
                  <a:ext uri="{0D108BD9-81ED-4DB2-BD59-A6C34878D82A}">
                    <a16:rowId xmlns:a16="http://schemas.microsoft.com/office/drawing/2014/main" val="2591185469"/>
                  </a:ext>
                </a:extLst>
              </a:tr>
              <a:tr h="370840">
                <a:tc>
                  <a:txBody>
                    <a:bodyPr/>
                    <a:lstStyle/>
                    <a:p>
                      <a:r>
                        <a:rPr lang="da-DK" dirty="0" smtClean="0"/>
                        <a:t>Didaktisk design</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Fysisk tilstedeværelse </a:t>
                      </a:r>
                      <a:endParaRPr lang="da-DK" dirty="0"/>
                    </a:p>
                  </a:txBody>
                  <a:tcPr/>
                </a:tc>
                <a:extLst>
                  <a:ext uri="{0D108BD9-81ED-4DB2-BD59-A6C34878D82A}">
                    <a16:rowId xmlns:a16="http://schemas.microsoft.com/office/drawing/2014/main" val="1900029552"/>
                  </a:ext>
                </a:extLst>
              </a:tr>
              <a:tr h="370840">
                <a:tc>
                  <a:txBody>
                    <a:bodyPr/>
                    <a:lstStyle/>
                    <a:p>
                      <a:r>
                        <a:rPr lang="da-DK" dirty="0" smtClean="0"/>
                        <a:t>Relevant</a:t>
                      </a:r>
                      <a:r>
                        <a:rPr lang="da-DK" baseline="0" dirty="0" smtClean="0"/>
                        <a:t> formidling </a:t>
                      </a:r>
                      <a:endParaRPr lang="da-DK" dirty="0"/>
                    </a:p>
                  </a:txBody>
                  <a:tcPr/>
                </a:tc>
                <a:tc>
                  <a:txBody>
                    <a:bodyPr/>
                    <a:lstStyle/>
                    <a:p>
                      <a:r>
                        <a:rPr lang="da-DK" dirty="0" smtClean="0"/>
                        <a:t>Kropsliggjort</a:t>
                      </a:r>
                      <a:r>
                        <a:rPr lang="da-DK" baseline="0" dirty="0" smtClean="0"/>
                        <a:t>e d</a:t>
                      </a:r>
                      <a:r>
                        <a:rPr lang="da-DK" dirty="0" smtClean="0"/>
                        <a:t>isciplineringsmekanismer</a:t>
                      </a:r>
                      <a:endParaRPr lang="da-DK" dirty="0"/>
                    </a:p>
                  </a:txBody>
                  <a:tcPr/>
                </a:tc>
                <a:extLst>
                  <a:ext uri="{0D108BD9-81ED-4DB2-BD59-A6C34878D82A}">
                    <a16:rowId xmlns:a16="http://schemas.microsoft.com/office/drawing/2014/main" val="744467216"/>
                  </a:ext>
                </a:extLst>
              </a:tr>
              <a:tr h="370840">
                <a:tc>
                  <a:txBody>
                    <a:bodyPr/>
                    <a:lstStyle/>
                    <a:p>
                      <a:r>
                        <a:rPr lang="da-DK" dirty="0" smtClean="0"/>
                        <a:t>Didaktisk</a:t>
                      </a:r>
                      <a:r>
                        <a:rPr lang="da-DK" baseline="0" dirty="0" smtClean="0"/>
                        <a:t> orkestrering</a:t>
                      </a:r>
                      <a:endParaRPr lang="da-DK" dirty="0"/>
                    </a:p>
                  </a:txBody>
                  <a:tcPr/>
                </a:tc>
                <a:tc>
                  <a:txBody>
                    <a:bodyPr/>
                    <a:lstStyle/>
                    <a:p>
                      <a:r>
                        <a:rPr lang="da-DK" dirty="0" smtClean="0"/>
                        <a:t>Kropsliggjort</a:t>
                      </a:r>
                      <a:r>
                        <a:rPr lang="da-DK" baseline="0" dirty="0" smtClean="0"/>
                        <a:t> o</a:t>
                      </a:r>
                      <a:r>
                        <a:rPr lang="da-DK" dirty="0" smtClean="0"/>
                        <a:t>msorg</a:t>
                      </a:r>
                      <a:endParaRPr lang="da-DK" dirty="0"/>
                    </a:p>
                  </a:txBody>
                  <a:tcPr/>
                </a:tc>
                <a:extLst>
                  <a:ext uri="{0D108BD9-81ED-4DB2-BD59-A6C34878D82A}">
                    <a16:rowId xmlns:a16="http://schemas.microsoft.com/office/drawing/2014/main" val="3448796392"/>
                  </a:ext>
                </a:extLst>
              </a:tr>
              <a:tr h="370840">
                <a:tc>
                  <a:txBody>
                    <a:bodyPr/>
                    <a:lstStyle/>
                    <a:p>
                      <a:r>
                        <a:rPr lang="da-DK" dirty="0" smtClean="0"/>
                        <a:t>Feedback på læreproces (just</a:t>
                      </a:r>
                      <a:r>
                        <a:rPr lang="da-DK" baseline="0" dirty="0" smtClean="0"/>
                        <a:t> in time /synkron)</a:t>
                      </a:r>
                      <a:r>
                        <a:rPr lang="da-DK" dirty="0" smtClean="0"/>
                        <a:t> </a:t>
                      </a:r>
                      <a:endParaRPr lang="da-DK" dirty="0"/>
                    </a:p>
                  </a:txBody>
                  <a:tcPr/>
                </a:tc>
                <a:tc>
                  <a:txBody>
                    <a:bodyPr/>
                    <a:lstStyle/>
                    <a:p>
                      <a:r>
                        <a:rPr lang="da-DK" dirty="0" smtClean="0"/>
                        <a:t>Kropsliggjort</a:t>
                      </a:r>
                      <a:r>
                        <a:rPr lang="da-DK" baseline="0" dirty="0" smtClean="0"/>
                        <a:t> i</a:t>
                      </a:r>
                      <a:r>
                        <a:rPr lang="da-DK" dirty="0" smtClean="0"/>
                        <a:t>dentifikation</a:t>
                      </a:r>
                      <a:endParaRPr lang="da-DK" dirty="0"/>
                    </a:p>
                  </a:txBody>
                  <a:tcPr/>
                </a:tc>
                <a:extLst>
                  <a:ext uri="{0D108BD9-81ED-4DB2-BD59-A6C34878D82A}">
                    <a16:rowId xmlns:a16="http://schemas.microsoft.com/office/drawing/2014/main" val="879747130"/>
                  </a:ext>
                </a:extLst>
              </a:tr>
              <a:tr h="370840">
                <a:tc>
                  <a:txBody>
                    <a:bodyPr/>
                    <a:lstStyle/>
                    <a:p>
                      <a:r>
                        <a:rPr lang="da-DK" dirty="0" smtClean="0"/>
                        <a:t>Feedback</a:t>
                      </a:r>
                      <a:r>
                        <a:rPr lang="da-DK" baseline="0" dirty="0" smtClean="0"/>
                        <a:t> på læreproces (asynkron)</a:t>
                      </a:r>
                      <a:endParaRPr lang="da-DK" dirty="0"/>
                    </a:p>
                  </a:txBody>
                  <a:tcPr/>
                </a:tc>
                <a:tc>
                  <a:txBody>
                    <a:bodyPr/>
                    <a:lstStyle/>
                    <a:p>
                      <a:r>
                        <a:rPr lang="da-DK" dirty="0" smtClean="0"/>
                        <a:t>Kropsliggjorte</a:t>
                      </a:r>
                      <a:r>
                        <a:rPr lang="da-DK" baseline="0" dirty="0" smtClean="0"/>
                        <a:t> inklusions- og eksklusionsmekanismer</a:t>
                      </a:r>
                      <a:endParaRPr lang="da-DK" dirty="0"/>
                    </a:p>
                  </a:txBody>
                  <a:tcPr/>
                </a:tc>
                <a:extLst>
                  <a:ext uri="{0D108BD9-81ED-4DB2-BD59-A6C34878D82A}">
                    <a16:rowId xmlns:a16="http://schemas.microsoft.com/office/drawing/2014/main" val="3211093900"/>
                  </a:ext>
                </a:extLst>
              </a:tr>
              <a:tr h="370840">
                <a:tc>
                  <a:txBody>
                    <a:bodyPr/>
                    <a:lstStyle/>
                    <a:p>
                      <a:r>
                        <a:rPr lang="da-DK" dirty="0" smtClean="0"/>
                        <a:t>Validering</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Kropsliggjort anerkendelse</a:t>
                      </a:r>
                    </a:p>
                    <a:p>
                      <a:endParaRPr lang="da-DK" dirty="0"/>
                    </a:p>
                  </a:txBody>
                  <a:tcPr/>
                </a:tc>
                <a:extLst>
                  <a:ext uri="{0D108BD9-81ED-4DB2-BD59-A6C34878D82A}">
                    <a16:rowId xmlns:a16="http://schemas.microsoft.com/office/drawing/2014/main" val="1918763698"/>
                  </a:ext>
                </a:extLst>
              </a:tr>
              <a:tr h="370840">
                <a:tc>
                  <a:txBody>
                    <a:bodyPr/>
                    <a:lstStyle/>
                    <a:p>
                      <a:r>
                        <a:rPr lang="da-DK" dirty="0" smtClean="0"/>
                        <a:t>Sortering (eksamen)</a:t>
                      </a:r>
                      <a:endParaRPr lang="da-DK" dirty="0"/>
                    </a:p>
                  </a:txBody>
                  <a:tcPr/>
                </a:tc>
                <a:tc>
                  <a:txBody>
                    <a:bodyPr/>
                    <a:lstStyle/>
                    <a:p>
                      <a:endParaRPr lang="da-DK" dirty="0"/>
                    </a:p>
                  </a:txBody>
                  <a:tcPr/>
                </a:tc>
                <a:extLst>
                  <a:ext uri="{0D108BD9-81ED-4DB2-BD59-A6C34878D82A}">
                    <a16:rowId xmlns:a16="http://schemas.microsoft.com/office/drawing/2014/main" val="2078392815"/>
                  </a:ext>
                </a:extLst>
              </a:tr>
              <a:tr h="370840">
                <a:tc>
                  <a:txBody>
                    <a:bodyPr/>
                    <a:lstStyle/>
                    <a:p>
                      <a:r>
                        <a:rPr lang="da-DK" dirty="0" smtClean="0"/>
                        <a:t>Lærertilstedeværelse (</a:t>
                      </a:r>
                      <a:r>
                        <a:rPr lang="da-DK" dirty="0" err="1" smtClean="0"/>
                        <a:t>teacher</a:t>
                      </a:r>
                      <a:r>
                        <a:rPr lang="da-DK" dirty="0" smtClean="0"/>
                        <a:t> presence)</a:t>
                      </a:r>
                      <a:endParaRPr lang="da-DK" dirty="0"/>
                    </a:p>
                  </a:txBody>
                  <a:tcPr/>
                </a:tc>
                <a:tc>
                  <a:txBody>
                    <a:bodyPr/>
                    <a:lstStyle/>
                    <a:p>
                      <a:endParaRPr lang="da-DK" dirty="0"/>
                    </a:p>
                  </a:txBody>
                  <a:tcPr/>
                </a:tc>
                <a:extLst>
                  <a:ext uri="{0D108BD9-81ED-4DB2-BD59-A6C34878D82A}">
                    <a16:rowId xmlns:a16="http://schemas.microsoft.com/office/drawing/2014/main" val="2290535338"/>
                  </a:ext>
                </a:extLst>
              </a:tr>
            </a:tbl>
          </a:graphicData>
        </a:graphic>
      </p:graphicFrame>
    </p:spTree>
    <p:extLst>
      <p:ext uri="{BB962C8B-B14F-4D97-AF65-F5344CB8AC3E}">
        <p14:creationId xmlns:p14="http://schemas.microsoft.com/office/powerpoint/2010/main" val="4285519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pPr eaLnBrk="1" hangingPunct="1"/>
            <a:r>
              <a:rPr lang="da-DK" dirty="0" smtClean="0">
                <a:latin typeface="Verdana" charset="0"/>
              </a:rPr>
              <a:t>Tre eksempler på nye uddannelsesdesign som er muliggjort fordi  man på forskellig vis har arbejdet med at uddifferentiere ”underviseren” i en </a:t>
            </a:r>
            <a:r>
              <a:rPr lang="da-DK" dirty="0" smtClean="0">
                <a:solidFill>
                  <a:srgbClr val="FF0000"/>
                </a:solidFill>
                <a:latin typeface="Verdana" charset="0"/>
              </a:rPr>
              <a:t>didaktisk funktion </a:t>
            </a:r>
            <a:r>
              <a:rPr lang="da-DK" dirty="0" smtClean="0">
                <a:latin typeface="Verdana" charset="0"/>
              </a:rPr>
              <a:t>og en tilstedeværende </a:t>
            </a:r>
            <a:r>
              <a:rPr lang="da-DK" dirty="0" smtClean="0">
                <a:solidFill>
                  <a:srgbClr val="FF0000"/>
                </a:solidFill>
                <a:latin typeface="Verdana" charset="0"/>
              </a:rPr>
              <a:t>person.</a:t>
            </a:r>
            <a:endParaRPr lang="da-DK" dirty="0">
              <a:solidFill>
                <a:srgbClr val="FF0000"/>
              </a:solidFill>
              <a:latin typeface="Verdana" charset="0"/>
            </a:endParaRPr>
          </a:p>
        </p:txBody>
      </p:sp>
      <p:sp>
        <p:nvSpPr>
          <p:cNvPr id="40962" name="Pladsholder til indhold 2"/>
          <p:cNvSpPr>
            <a:spLocks noGrp="1"/>
          </p:cNvSpPr>
          <p:nvPr>
            <p:ph idx="1"/>
          </p:nvPr>
        </p:nvSpPr>
        <p:spPr>
          <a:xfrm>
            <a:off x="1039813" y="2961481"/>
            <a:ext cx="7337425" cy="3192463"/>
          </a:xfrm>
        </p:spPr>
        <p:txBody>
          <a:bodyPr/>
          <a:lstStyle/>
          <a:p>
            <a:pPr marL="342900" indent="-342900" eaLnBrk="1" hangingPunct="1">
              <a:spcBef>
                <a:spcPct val="20000"/>
              </a:spcBef>
            </a:pPr>
            <a:r>
              <a:rPr lang="da-DK" sz="2400" b="1" dirty="0" smtClean="0">
                <a:solidFill>
                  <a:srgbClr val="FF0000"/>
                </a:solidFill>
                <a:latin typeface="Verdana" charset="0"/>
              </a:rPr>
              <a:t>Synkrone online undervisningsmiljøer.</a:t>
            </a:r>
          </a:p>
          <a:p>
            <a:pPr marL="342900" indent="-342900" eaLnBrk="1" hangingPunct="1">
              <a:spcBef>
                <a:spcPct val="20000"/>
              </a:spcBef>
            </a:pPr>
            <a:endParaRPr lang="da-DK" sz="2400" b="1" dirty="0" smtClean="0">
              <a:solidFill>
                <a:srgbClr val="FF0000"/>
              </a:solidFill>
              <a:latin typeface="Verdana" charset="0"/>
            </a:endParaRPr>
          </a:p>
          <a:p>
            <a:pPr marL="342900" indent="-342900" eaLnBrk="1" hangingPunct="1">
              <a:spcBef>
                <a:spcPct val="20000"/>
              </a:spcBef>
            </a:pPr>
            <a:r>
              <a:rPr lang="da-DK" sz="2400" b="1" dirty="0" smtClean="0">
                <a:solidFill>
                  <a:srgbClr val="FF0000"/>
                </a:solidFill>
                <a:latin typeface="Verdana" charset="0"/>
              </a:rPr>
              <a:t>Kommunale læringscentre.</a:t>
            </a:r>
          </a:p>
          <a:p>
            <a:pPr marL="342900" indent="-342900" eaLnBrk="1" hangingPunct="1">
              <a:spcBef>
                <a:spcPct val="20000"/>
              </a:spcBef>
            </a:pPr>
            <a:endParaRPr lang="da-DK" sz="2400" b="1" dirty="0" smtClean="0">
              <a:solidFill>
                <a:srgbClr val="FF0000"/>
              </a:solidFill>
              <a:latin typeface="Verdana" charset="0"/>
            </a:endParaRPr>
          </a:p>
          <a:p>
            <a:pPr marL="342900" indent="-342900" eaLnBrk="1" hangingPunct="1">
              <a:spcBef>
                <a:spcPct val="20000"/>
              </a:spcBef>
            </a:pPr>
            <a:r>
              <a:rPr lang="da-DK" sz="2400" b="1" dirty="0" smtClean="0">
                <a:solidFill>
                  <a:srgbClr val="FF0000"/>
                </a:solidFill>
                <a:latin typeface="Verdana" charset="0"/>
              </a:rPr>
              <a:t>MOOCs.</a:t>
            </a:r>
            <a:endParaRPr lang="da-DK" sz="2400" b="1" dirty="0">
              <a:solidFill>
                <a:srgbClr val="FF0000"/>
              </a:solidFill>
              <a:latin typeface="Verdana" charset="0"/>
            </a:endParaRPr>
          </a:p>
        </p:txBody>
      </p:sp>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21</a:t>
            </a:fld>
            <a:endParaRPr lang="da-DK" sz="900">
              <a:solidFill>
                <a:schemeClr val="bg1"/>
              </a:solidFill>
              <a:latin typeface="Verdana" charset="0"/>
            </a:endParaRPr>
          </a:p>
        </p:txBody>
      </p:sp>
    </p:spTree>
    <p:extLst>
      <p:ext uri="{BB962C8B-B14F-4D97-AF65-F5344CB8AC3E}">
        <p14:creationId xmlns:p14="http://schemas.microsoft.com/office/powerpoint/2010/main" val="2068471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endParaRPr lang="da-DK" altLang="da-DK" smtClean="0"/>
          </a:p>
        </p:txBody>
      </p:sp>
      <p:sp>
        <p:nvSpPr>
          <p:cNvPr id="4" name="Pladsholder til dato 3"/>
          <p:cNvSpPr>
            <a:spLocks noGrp="1"/>
          </p:cNvSpPr>
          <p:nvPr>
            <p:ph type="dt" sz="quarter" idx="10"/>
          </p:nvPr>
        </p:nvSpPr>
        <p:spPr/>
        <p:txBody>
          <a:bodyPr/>
          <a:lstStyle/>
          <a:p>
            <a:pPr>
              <a:defRPr/>
            </a:pPr>
            <a:fld id="{0495117A-9B5C-48DC-9230-9EFFF12EF1F8}" type="datetime3">
              <a:rPr lang="da-DK" smtClean="0">
                <a:solidFill>
                  <a:schemeClr val="bg1"/>
                </a:solidFill>
              </a:rPr>
              <a:pPr>
                <a:defRPr/>
              </a:pPr>
              <a:t>08.06.2016</a:t>
            </a:fld>
            <a:endParaRPr lang="da-DK" dirty="0">
              <a:solidFill>
                <a:schemeClr val="bg1"/>
              </a:solidFill>
            </a:endParaRPr>
          </a:p>
        </p:txBody>
      </p:sp>
      <p:sp>
        <p:nvSpPr>
          <p:cNvPr id="5" name="Pladsholder til diasnummer 4"/>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a:solidFill>
                  <a:schemeClr val="bg1"/>
                </a:solidFill>
                <a:latin typeface="Verdana" panose="020B0604030504040204" pitchFamily="34" charset="0"/>
              </a:rPr>
              <a:t>Slide </a:t>
            </a:r>
            <a:fld id="{438598A6-F76E-40C9-9FD5-310C58DD14F0}" type="slidenum">
              <a:rPr lang="da-DK" altLang="da-DK">
                <a:solidFill>
                  <a:schemeClr val="bg1"/>
                </a:solidFill>
                <a:latin typeface="Verdana" panose="020B0604030504040204" pitchFamily="34" charset="0"/>
              </a:rPr>
              <a:pPr eaLnBrk="1" hangingPunct="1"/>
              <a:t>22</a:t>
            </a:fld>
            <a:endParaRPr lang="da-DK" altLang="da-DK">
              <a:solidFill>
                <a:schemeClr val="bg1"/>
              </a:solidFill>
              <a:latin typeface="Verdana" panose="020B0604030504040204" pitchFamily="34" charset="0"/>
            </a:endParaRPr>
          </a:p>
        </p:txBody>
      </p:sp>
      <p:pic>
        <p:nvPicPr>
          <p:cNvPr id="4915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8450" y="1349375"/>
            <a:ext cx="8547100" cy="415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bwMode="auto">
          <a:xfrm>
            <a:off x="1043608" y="464820"/>
            <a:ext cx="72374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lnSpc>
                <a:spcPts val="2400"/>
              </a:lnSpc>
              <a:spcBef>
                <a:spcPct val="0"/>
              </a:spcBef>
              <a:spcAft>
                <a:spcPct val="0"/>
              </a:spcAft>
              <a:defRPr sz="2000" b="1">
                <a:solidFill>
                  <a:srgbClr val="5F6062"/>
                </a:solidFill>
                <a:latin typeface="+mj-lt"/>
                <a:ea typeface="ＭＳ Ｐゴシック" charset="0"/>
                <a:cs typeface="ＭＳ Ｐゴシック" charset="0"/>
              </a:defRPr>
            </a:lvl1pPr>
            <a:lvl2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2pPr>
            <a:lvl3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3pPr>
            <a:lvl4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4pPr>
            <a:lvl5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000" b="1">
                <a:solidFill>
                  <a:srgbClr val="5F6062"/>
                </a:solidFill>
                <a:latin typeface="Verdana" pitchFamily="34" charset="0"/>
              </a:defRPr>
            </a:lvl6pPr>
            <a:lvl7pPr marL="914400" algn="l" rtl="0" eaLnBrk="1" fontAlgn="base" hangingPunct="1">
              <a:lnSpc>
                <a:spcPts val="2400"/>
              </a:lnSpc>
              <a:spcBef>
                <a:spcPct val="0"/>
              </a:spcBef>
              <a:spcAft>
                <a:spcPct val="0"/>
              </a:spcAft>
              <a:defRPr sz="2000" b="1">
                <a:solidFill>
                  <a:srgbClr val="5F6062"/>
                </a:solidFill>
                <a:latin typeface="Verdana" pitchFamily="34" charset="0"/>
              </a:defRPr>
            </a:lvl7pPr>
            <a:lvl8pPr marL="1371600" algn="l" rtl="0" eaLnBrk="1" fontAlgn="base" hangingPunct="1">
              <a:lnSpc>
                <a:spcPts val="2400"/>
              </a:lnSpc>
              <a:spcBef>
                <a:spcPct val="0"/>
              </a:spcBef>
              <a:spcAft>
                <a:spcPct val="0"/>
              </a:spcAft>
              <a:defRPr sz="2000" b="1">
                <a:solidFill>
                  <a:srgbClr val="5F6062"/>
                </a:solidFill>
                <a:latin typeface="Verdana" pitchFamily="34" charset="0"/>
              </a:defRPr>
            </a:lvl8pPr>
            <a:lvl9pPr marL="1828800" algn="l" rtl="0" eaLnBrk="1" fontAlgn="base" hangingPunct="1">
              <a:lnSpc>
                <a:spcPts val="2400"/>
              </a:lnSpc>
              <a:spcBef>
                <a:spcPct val="0"/>
              </a:spcBef>
              <a:spcAft>
                <a:spcPct val="0"/>
              </a:spcAft>
              <a:defRPr sz="2000" b="1">
                <a:solidFill>
                  <a:srgbClr val="5F6062"/>
                </a:solidFill>
                <a:latin typeface="Verdana" pitchFamily="34" charset="0"/>
              </a:defRPr>
            </a:lvl9pPr>
          </a:lstStyle>
          <a:p>
            <a:r>
              <a:rPr lang="da-DK" kern="0" dirty="0" smtClean="0"/>
              <a:t>En online ingeniøruddannelse</a:t>
            </a:r>
            <a:endParaRPr lang="da-DK" kern="0" dirty="0"/>
          </a:p>
        </p:txBody>
      </p:sp>
    </p:spTree>
    <p:extLst>
      <p:ext uri="{BB962C8B-B14F-4D97-AF65-F5344CB8AC3E}">
        <p14:creationId xmlns:p14="http://schemas.microsoft.com/office/powerpoint/2010/main" val="1045270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endParaRPr lang="da-DK" altLang="da-DK" smtClean="0"/>
          </a:p>
        </p:txBody>
      </p:sp>
      <p:sp>
        <p:nvSpPr>
          <p:cNvPr id="4" name="Pladsholder til dato 3"/>
          <p:cNvSpPr>
            <a:spLocks noGrp="1"/>
          </p:cNvSpPr>
          <p:nvPr>
            <p:ph type="dt" sz="quarter" idx="10"/>
          </p:nvPr>
        </p:nvSpPr>
        <p:spPr/>
        <p:txBody>
          <a:bodyPr/>
          <a:lstStyle/>
          <a:p>
            <a:pPr>
              <a:defRPr/>
            </a:pPr>
            <a:fld id="{0495117A-9B5C-48DC-9230-9EFFF12EF1F8}" type="datetime3">
              <a:rPr lang="da-DK" smtClean="0">
                <a:solidFill>
                  <a:schemeClr val="bg1"/>
                </a:solidFill>
              </a:rPr>
              <a:pPr>
                <a:defRPr/>
              </a:pPr>
              <a:t>08.06.2016</a:t>
            </a:fld>
            <a:endParaRPr lang="da-DK" dirty="0">
              <a:solidFill>
                <a:schemeClr val="bg1"/>
              </a:solidFill>
            </a:endParaRPr>
          </a:p>
        </p:txBody>
      </p:sp>
      <p:sp>
        <p:nvSpPr>
          <p:cNvPr id="5" name="Pladsholder til diasnummer 4"/>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a:solidFill>
                  <a:schemeClr val="bg1"/>
                </a:solidFill>
                <a:latin typeface="Verdana" panose="020B0604030504040204" pitchFamily="34" charset="0"/>
              </a:rPr>
              <a:t>Slide </a:t>
            </a:r>
            <a:fld id="{A4E6B9FF-7BAE-4C18-BCAB-87AAE1A09F1D}" type="slidenum">
              <a:rPr lang="da-DK" altLang="da-DK">
                <a:solidFill>
                  <a:schemeClr val="bg1"/>
                </a:solidFill>
                <a:latin typeface="Verdana" panose="020B0604030504040204" pitchFamily="34" charset="0"/>
              </a:rPr>
              <a:pPr eaLnBrk="1" hangingPunct="1"/>
              <a:t>23</a:t>
            </a:fld>
            <a:endParaRPr lang="da-DK" altLang="da-DK">
              <a:solidFill>
                <a:schemeClr val="bg1"/>
              </a:solidFill>
              <a:latin typeface="Verdana" panose="020B0604030504040204" pitchFamily="34" charset="0"/>
            </a:endParaRPr>
          </a:p>
        </p:txBody>
      </p:sp>
      <p:pic>
        <p:nvPicPr>
          <p:cNvPr id="50181"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8450" y="1349375"/>
            <a:ext cx="8547100" cy="415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nvGraphicFramePr>
        <p:xfrm>
          <a:off x="1524000" y="1628800"/>
          <a:ext cx="5568280" cy="38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el 1"/>
          <p:cNvSpPr txBox="1">
            <a:spLocks/>
          </p:cNvSpPr>
          <p:nvPr/>
        </p:nvSpPr>
        <p:spPr bwMode="auto">
          <a:xfrm>
            <a:off x="1043608" y="464820"/>
            <a:ext cx="72374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lnSpc>
                <a:spcPts val="2400"/>
              </a:lnSpc>
              <a:spcBef>
                <a:spcPct val="0"/>
              </a:spcBef>
              <a:spcAft>
                <a:spcPct val="0"/>
              </a:spcAft>
              <a:defRPr sz="2000" b="1">
                <a:solidFill>
                  <a:srgbClr val="5F6062"/>
                </a:solidFill>
                <a:latin typeface="+mj-lt"/>
                <a:ea typeface="ＭＳ Ｐゴシック" charset="0"/>
                <a:cs typeface="ＭＳ Ｐゴシック" charset="0"/>
              </a:defRPr>
            </a:lvl1pPr>
            <a:lvl2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2pPr>
            <a:lvl3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3pPr>
            <a:lvl4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4pPr>
            <a:lvl5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000" b="1">
                <a:solidFill>
                  <a:srgbClr val="5F6062"/>
                </a:solidFill>
                <a:latin typeface="Verdana" pitchFamily="34" charset="0"/>
              </a:defRPr>
            </a:lvl6pPr>
            <a:lvl7pPr marL="914400" algn="l" rtl="0" eaLnBrk="1" fontAlgn="base" hangingPunct="1">
              <a:lnSpc>
                <a:spcPts val="2400"/>
              </a:lnSpc>
              <a:spcBef>
                <a:spcPct val="0"/>
              </a:spcBef>
              <a:spcAft>
                <a:spcPct val="0"/>
              </a:spcAft>
              <a:defRPr sz="2000" b="1">
                <a:solidFill>
                  <a:srgbClr val="5F6062"/>
                </a:solidFill>
                <a:latin typeface="Verdana" pitchFamily="34" charset="0"/>
              </a:defRPr>
            </a:lvl7pPr>
            <a:lvl8pPr marL="1371600" algn="l" rtl="0" eaLnBrk="1" fontAlgn="base" hangingPunct="1">
              <a:lnSpc>
                <a:spcPts val="2400"/>
              </a:lnSpc>
              <a:spcBef>
                <a:spcPct val="0"/>
              </a:spcBef>
              <a:spcAft>
                <a:spcPct val="0"/>
              </a:spcAft>
              <a:defRPr sz="2000" b="1">
                <a:solidFill>
                  <a:srgbClr val="5F6062"/>
                </a:solidFill>
                <a:latin typeface="Verdana" pitchFamily="34" charset="0"/>
              </a:defRPr>
            </a:lvl8pPr>
            <a:lvl9pPr marL="1828800" algn="l" rtl="0" eaLnBrk="1" fontAlgn="base" hangingPunct="1">
              <a:lnSpc>
                <a:spcPts val="2400"/>
              </a:lnSpc>
              <a:spcBef>
                <a:spcPct val="0"/>
              </a:spcBef>
              <a:spcAft>
                <a:spcPct val="0"/>
              </a:spcAft>
              <a:defRPr sz="2000" b="1">
                <a:solidFill>
                  <a:srgbClr val="5F6062"/>
                </a:solidFill>
                <a:latin typeface="Verdana" pitchFamily="34" charset="0"/>
              </a:defRPr>
            </a:lvl9pPr>
          </a:lstStyle>
          <a:p>
            <a:r>
              <a:rPr lang="da-DK" kern="0" dirty="0" smtClean="0"/>
              <a:t>En online ingeniøruddannelse</a:t>
            </a:r>
            <a:endParaRPr lang="da-DK" kern="0" dirty="0"/>
          </a:p>
        </p:txBody>
      </p:sp>
    </p:spTree>
    <p:extLst>
      <p:ext uri="{BB962C8B-B14F-4D97-AF65-F5344CB8AC3E}">
        <p14:creationId xmlns:p14="http://schemas.microsoft.com/office/powerpoint/2010/main" val="2781143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r>
              <a:rPr lang="da-DK" altLang="da-DK" smtClean="0"/>
              <a:t>Remediering</a:t>
            </a:r>
          </a:p>
        </p:txBody>
      </p:sp>
      <p:sp>
        <p:nvSpPr>
          <p:cNvPr id="4" name="Pladsholder til dato 3"/>
          <p:cNvSpPr>
            <a:spLocks noGrp="1"/>
          </p:cNvSpPr>
          <p:nvPr>
            <p:ph type="dt" sz="quarter" idx="10"/>
          </p:nvPr>
        </p:nvSpPr>
        <p:spPr/>
        <p:txBody>
          <a:bodyPr/>
          <a:lstStyle/>
          <a:p>
            <a:pPr>
              <a:defRPr/>
            </a:pPr>
            <a:fld id="{0495117A-9B5C-48DC-9230-9EFFF12EF1F8}" type="datetime3">
              <a:rPr lang="da-DK" smtClean="0">
                <a:solidFill>
                  <a:schemeClr val="bg1"/>
                </a:solidFill>
              </a:rPr>
              <a:pPr>
                <a:defRPr/>
              </a:pPr>
              <a:t>08.06.2016</a:t>
            </a:fld>
            <a:endParaRPr lang="da-DK" dirty="0">
              <a:solidFill>
                <a:schemeClr val="bg1"/>
              </a:solidFill>
            </a:endParaRPr>
          </a:p>
        </p:txBody>
      </p:sp>
      <p:sp>
        <p:nvSpPr>
          <p:cNvPr id="5" name="Pladsholder til diasnummer 4"/>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a:solidFill>
                  <a:schemeClr val="bg1"/>
                </a:solidFill>
                <a:latin typeface="Verdana" panose="020B0604030504040204" pitchFamily="34" charset="0"/>
              </a:rPr>
              <a:t>Slide </a:t>
            </a:r>
            <a:fld id="{EDB159D1-D43F-413F-8884-C8D0AEE040AE}" type="slidenum">
              <a:rPr lang="da-DK" altLang="da-DK">
                <a:solidFill>
                  <a:schemeClr val="bg1"/>
                </a:solidFill>
                <a:latin typeface="Verdana" panose="020B0604030504040204" pitchFamily="34" charset="0"/>
              </a:rPr>
              <a:pPr eaLnBrk="1" hangingPunct="1"/>
              <a:t>24</a:t>
            </a:fld>
            <a:endParaRPr lang="da-DK" altLang="da-DK">
              <a:solidFill>
                <a:schemeClr val="bg1"/>
              </a:solidFill>
              <a:latin typeface="Verdana" panose="020B0604030504040204" pitchFamily="34" charset="0"/>
            </a:endParaRPr>
          </a:p>
        </p:txBody>
      </p:sp>
      <p:pic>
        <p:nvPicPr>
          <p:cNvPr id="5120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4000" y="1343025"/>
            <a:ext cx="86360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bwMode="auto">
          <a:xfrm>
            <a:off x="1043608" y="464820"/>
            <a:ext cx="72374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lnSpc>
                <a:spcPts val="2400"/>
              </a:lnSpc>
              <a:spcBef>
                <a:spcPct val="0"/>
              </a:spcBef>
              <a:spcAft>
                <a:spcPct val="0"/>
              </a:spcAft>
              <a:defRPr sz="2000" b="1">
                <a:solidFill>
                  <a:srgbClr val="5F6062"/>
                </a:solidFill>
                <a:latin typeface="+mj-lt"/>
                <a:ea typeface="ＭＳ Ｐゴシック" charset="0"/>
                <a:cs typeface="ＭＳ Ｐゴシック" charset="0"/>
              </a:defRPr>
            </a:lvl1pPr>
            <a:lvl2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2pPr>
            <a:lvl3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3pPr>
            <a:lvl4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4pPr>
            <a:lvl5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000" b="1">
                <a:solidFill>
                  <a:srgbClr val="5F6062"/>
                </a:solidFill>
                <a:latin typeface="Verdana" pitchFamily="34" charset="0"/>
              </a:defRPr>
            </a:lvl6pPr>
            <a:lvl7pPr marL="914400" algn="l" rtl="0" eaLnBrk="1" fontAlgn="base" hangingPunct="1">
              <a:lnSpc>
                <a:spcPts val="2400"/>
              </a:lnSpc>
              <a:spcBef>
                <a:spcPct val="0"/>
              </a:spcBef>
              <a:spcAft>
                <a:spcPct val="0"/>
              </a:spcAft>
              <a:defRPr sz="2000" b="1">
                <a:solidFill>
                  <a:srgbClr val="5F6062"/>
                </a:solidFill>
                <a:latin typeface="Verdana" pitchFamily="34" charset="0"/>
              </a:defRPr>
            </a:lvl7pPr>
            <a:lvl8pPr marL="1371600" algn="l" rtl="0" eaLnBrk="1" fontAlgn="base" hangingPunct="1">
              <a:lnSpc>
                <a:spcPts val="2400"/>
              </a:lnSpc>
              <a:spcBef>
                <a:spcPct val="0"/>
              </a:spcBef>
              <a:spcAft>
                <a:spcPct val="0"/>
              </a:spcAft>
              <a:defRPr sz="2000" b="1">
                <a:solidFill>
                  <a:srgbClr val="5F6062"/>
                </a:solidFill>
                <a:latin typeface="Verdana" pitchFamily="34" charset="0"/>
              </a:defRPr>
            </a:lvl8pPr>
            <a:lvl9pPr marL="1828800" algn="l" rtl="0" eaLnBrk="1" fontAlgn="base" hangingPunct="1">
              <a:lnSpc>
                <a:spcPts val="2400"/>
              </a:lnSpc>
              <a:spcBef>
                <a:spcPct val="0"/>
              </a:spcBef>
              <a:spcAft>
                <a:spcPct val="0"/>
              </a:spcAft>
              <a:defRPr sz="2000" b="1">
                <a:solidFill>
                  <a:srgbClr val="5F6062"/>
                </a:solidFill>
                <a:latin typeface="Verdana" pitchFamily="34" charset="0"/>
              </a:defRPr>
            </a:lvl9pPr>
          </a:lstStyle>
          <a:p>
            <a:r>
              <a:rPr lang="da-DK" kern="0" dirty="0" smtClean="0"/>
              <a:t>En online ingeniøruddannelse</a:t>
            </a:r>
            <a:endParaRPr lang="da-DK" kern="0" dirty="0"/>
          </a:p>
        </p:txBody>
      </p:sp>
    </p:spTree>
    <p:extLst>
      <p:ext uri="{BB962C8B-B14F-4D97-AF65-F5344CB8AC3E}">
        <p14:creationId xmlns:p14="http://schemas.microsoft.com/office/powerpoint/2010/main" val="1159345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endParaRPr lang="da-DK" altLang="da-DK" smtClean="0"/>
          </a:p>
        </p:txBody>
      </p:sp>
      <p:sp>
        <p:nvSpPr>
          <p:cNvPr id="52227" name="Pladsholder til indhold 2"/>
          <p:cNvSpPr>
            <a:spLocks noGrp="1"/>
          </p:cNvSpPr>
          <p:nvPr>
            <p:ph idx="1"/>
          </p:nvPr>
        </p:nvSpPr>
        <p:spPr/>
        <p:txBody>
          <a:bodyPr/>
          <a:lstStyle/>
          <a:p>
            <a:endParaRPr lang="da-DK" altLang="da-DK" smtClean="0"/>
          </a:p>
        </p:txBody>
      </p:sp>
      <p:sp>
        <p:nvSpPr>
          <p:cNvPr id="4" name="Pladsholder til dato 3"/>
          <p:cNvSpPr>
            <a:spLocks noGrp="1"/>
          </p:cNvSpPr>
          <p:nvPr>
            <p:ph type="dt" sz="quarter" idx="10"/>
          </p:nvPr>
        </p:nvSpPr>
        <p:spPr/>
        <p:txBody>
          <a:bodyPr/>
          <a:lstStyle/>
          <a:p>
            <a:pPr>
              <a:defRPr/>
            </a:pPr>
            <a:fld id="{0495117A-9B5C-48DC-9230-9EFFF12EF1F8}" type="datetime3">
              <a:rPr lang="da-DK" smtClean="0">
                <a:solidFill>
                  <a:schemeClr val="bg1"/>
                </a:solidFill>
              </a:rPr>
              <a:pPr>
                <a:defRPr/>
              </a:pPr>
              <a:t>08.06.2016</a:t>
            </a:fld>
            <a:endParaRPr lang="da-DK" dirty="0">
              <a:solidFill>
                <a:schemeClr val="bg1"/>
              </a:solidFill>
            </a:endParaRPr>
          </a:p>
        </p:txBody>
      </p:sp>
      <p:sp>
        <p:nvSpPr>
          <p:cNvPr id="5" name="Pladsholder til diasnummer 4"/>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a:solidFill>
                  <a:schemeClr val="bg1"/>
                </a:solidFill>
                <a:latin typeface="Verdana" panose="020B0604030504040204" pitchFamily="34" charset="0"/>
              </a:rPr>
              <a:t>Slide </a:t>
            </a:r>
            <a:fld id="{A4304F04-3DCF-42AC-8E4E-66E24E6F6687}" type="slidenum">
              <a:rPr lang="da-DK" altLang="da-DK">
                <a:solidFill>
                  <a:schemeClr val="bg1"/>
                </a:solidFill>
                <a:latin typeface="Verdana" panose="020B0604030504040204" pitchFamily="34" charset="0"/>
              </a:rPr>
              <a:pPr eaLnBrk="1" hangingPunct="1"/>
              <a:t>25</a:t>
            </a:fld>
            <a:endParaRPr lang="da-DK" altLang="da-DK">
              <a:solidFill>
                <a:schemeClr val="bg1"/>
              </a:solidFill>
              <a:latin typeface="Verdana" panose="020B0604030504040204" pitchFamily="34" charset="0"/>
            </a:endParaRPr>
          </a:p>
        </p:txBody>
      </p:sp>
      <p:pic>
        <p:nvPicPr>
          <p:cNvPr id="5223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3050" y="1362075"/>
            <a:ext cx="859790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1"/>
          <p:cNvSpPr txBox="1">
            <a:spLocks/>
          </p:cNvSpPr>
          <p:nvPr/>
        </p:nvSpPr>
        <p:spPr bwMode="auto">
          <a:xfrm>
            <a:off x="1043608" y="464820"/>
            <a:ext cx="72374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lnSpc>
                <a:spcPts val="2400"/>
              </a:lnSpc>
              <a:spcBef>
                <a:spcPct val="0"/>
              </a:spcBef>
              <a:spcAft>
                <a:spcPct val="0"/>
              </a:spcAft>
              <a:defRPr sz="2000" b="1">
                <a:solidFill>
                  <a:srgbClr val="5F6062"/>
                </a:solidFill>
                <a:latin typeface="+mj-lt"/>
                <a:ea typeface="ＭＳ Ｐゴシック" charset="0"/>
                <a:cs typeface="ＭＳ Ｐゴシック" charset="0"/>
              </a:defRPr>
            </a:lvl1pPr>
            <a:lvl2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2pPr>
            <a:lvl3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3pPr>
            <a:lvl4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4pPr>
            <a:lvl5pPr algn="l" rtl="0" eaLnBrk="0" fontAlgn="base" hangingPunct="0">
              <a:lnSpc>
                <a:spcPts val="2400"/>
              </a:lnSpc>
              <a:spcBef>
                <a:spcPct val="0"/>
              </a:spcBef>
              <a:spcAft>
                <a:spcPct val="0"/>
              </a:spcAft>
              <a:defRPr sz="2000" b="1">
                <a:solidFill>
                  <a:srgbClr val="5F6062"/>
                </a:solidFill>
                <a:latin typeface="Verdana" pitchFamily="34"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000" b="1">
                <a:solidFill>
                  <a:srgbClr val="5F6062"/>
                </a:solidFill>
                <a:latin typeface="Verdana" pitchFamily="34" charset="0"/>
              </a:defRPr>
            </a:lvl6pPr>
            <a:lvl7pPr marL="914400" algn="l" rtl="0" eaLnBrk="1" fontAlgn="base" hangingPunct="1">
              <a:lnSpc>
                <a:spcPts val="2400"/>
              </a:lnSpc>
              <a:spcBef>
                <a:spcPct val="0"/>
              </a:spcBef>
              <a:spcAft>
                <a:spcPct val="0"/>
              </a:spcAft>
              <a:defRPr sz="2000" b="1">
                <a:solidFill>
                  <a:srgbClr val="5F6062"/>
                </a:solidFill>
                <a:latin typeface="Verdana" pitchFamily="34" charset="0"/>
              </a:defRPr>
            </a:lvl7pPr>
            <a:lvl8pPr marL="1371600" algn="l" rtl="0" eaLnBrk="1" fontAlgn="base" hangingPunct="1">
              <a:lnSpc>
                <a:spcPts val="2400"/>
              </a:lnSpc>
              <a:spcBef>
                <a:spcPct val="0"/>
              </a:spcBef>
              <a:spcAft>
                <a:spcPct val="0"/>
              </a:spcAft>
              <a:defRPr sz="2000" b="1">
                <a:solidFill>
                  <a:srgbClr val="5F6062"/>
                </a:solidFill>
                <a:latin typeface="Verdana" pitchFamily="34" charset="0"/>
              </a:defRPr>
            </a:lvl8pPr>
            <a:lvl9pPr marL="1828800" algn="l" rtl="0" eaLnBrk="1" fontAlgn="base" hangingPunct="1">
              <a:lnSpc>
                <a:spcPts val="2400"/>
              </a:lnSpc>
              <a:spcBef>
                <a:spcPct val="0"/>
              </a:spcBef>
              <a:spcAft>
                <a:spcPct val="0"/>
              </a:spcAft>
              <a:defRPr sz="2000" b="1">
                <a:solidFill>
                  <a:srgbClr val="5F6062"/>
                </a:solidFill>
                <a:latin typeface="Verdana" pitchFamily="34" charset="0"/>
              </a:defRPr>
            </a:lvl9pPr>
          </a:lstStyle>
          <a:p>
            <a:r>
              <a:rPr lang="da-DK" kern="0" dirty="0" smtClean="0"/>
              <a:t>En online ingeniøruddannelse</a:t>
            </a:r>
            <a:endParaRPr lang="da-DK" kern="0" dirty="0"/>
          </a:p>
        </p:txBody>
      </p:sp>
    </p:spTree>
    <p:extLst>
      <p:ext uri="{BB962C8B-B14F-4D97-AF65-F5344CB8AC3E}">
        <p14:creationId xmlns:p14="http://schemas.microsoft.com/office/powerpoint/2010/main" val="76153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464820"/>
            <a:ext cx="7237413" cy="669925"/>
          </a:xfrm>
        </p:spPr>
        <p:txBody>
          <a:bodyPr/>
          <a:lstStyle/>
          <a:p>
            <a:r>
              <a:rPr lang="da-DK" dirty="0" smtClean="0"/>
              <a:t>”Online-underviseren” – analyseret med afsæt i innovation systematisk tænkning</a:t>
            </a:r>
            <a:endParaRPr lang="da-DK"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a:p>
        </p:txBody>
      </p:sp>
      <p:sp>
        <p:nvSpPr>
          <p:cNvPr id="5" name="Pladsholder til slide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26</a:t>
            </a:fld>
            <a:endParaRPr lang="da-DK"/>
          </a:p>
        </p:txBody>
      </p:sp>
      <p:graphicFrame>
        <p:nvGraphicFramePr>
          <p:cNvPr id="7" name="Tabel 6"/>
          <p:cNvGraphicFramePr>
            <a:graphicFrameLocks noGrp="1"/>
          </p:cNvGraphicFramePr>
          <p:nvPr>
            <p:extLst/>
          </p:nvPr>
        </p:nvGraphicFramePr>
        <p:xfrm>
          <a:off x="1468193" y="1340768"/>
          <a:ext cx="6812828" cy="4683760"/>
        </p:xfrm>
        <a:graphic>
          <a:graphicData uri="http://schemas.openxmlformats.org/drawingml/2006/table">
            <a:tbl>
              <a:tblPr firstRow="1" bandRow="1">
                <a:tableStyleId>{073A0DAA-6AF3-43AB-8588-CEC1D06C72B9}</a:tableStyleId>
              </a:tblPr>
              <a:tblGrid>
                <a:gridCol w="3406414">
                  <a:extLst>
                    <a:ext uri="{9D8B030D-6E8A-4147-A177-3AD203B41FA5}">
                      <a16:colId xmlns:a16="http://schemas.microsoft.com/office/drawing/2014/main" val="2835430646"/>
                    </a:ext>
                  </a:extLst>
                </a:gridCol>
                <a:gridCol w="3406414">
                  <a:extLst>
                    <a:ext uri="{9D8B030D-6E8A-4147-A177-3AD203B41FA5}">
                      <a16:colId xmlns:a16="http://schemas.microsoft.com/office/drawing/2014/main" val="3592979363"/>
                    </a:ext>
                  </a:extLst>
                </a:gridCol>
              </a:tblGrid>
              <a:tr h="370840">
                <a:tc>
                  <a:txBody>
                    <a:bodyPr/>
                    <a:lstStyle/>
                    <a:p>
                      <a:r>
                        <a:rPr lang="da-DK" dirty="0" smtClean="0"/>
                        <a:t> Didaktisk funktion</a:t>
                      </a:r>
                      <a:endParaRPr lang="da-DK" dirty="0"/>
                    </a:p>
                  </a:txBody>
                  <a:tcPr/>
                </a:tc>
                <a:tc>
                  <a:txBody>
                    <a:bodyPr/>
                    <a:lstStyle/>
                    <a:p>
                      <a:r>
                        <a:rPr lang="da-DK" dirty="0" smtClean="0"/>
                        <a:t> Tilstedeværende</a:t>
                      </a:r>
                      <a:r>
                        <a:rPr lang="da-DK" baseline="0" dirty="0" smtClean="0"/>
                        <a:t> person</a:t>
                      </a:r>
                      <a:endParaRPr lang="da-DK" dirty="0"/>
                    </a:p>
                  </a:txBody>
                  <a:tcPr/>
                </a:tc>
                <a:extLst>
                  <a:ext uri="{0D108BD9-81ED-4DB2-BD59-A6C34878D82A}">
                    <a16:rowId xmlns:a16="http://schemas.microsoft.com/office/drawing/2014/main" val="2591185469"/>
                  </a:ext>
                </a:extLst>
              </a:tr>
              <a:tr h="370840">
                <a:tc>
                  <a:txBody>
                    <a:bodyPr/>
                    <a:lstStyle/>
                    <a:p>
                      <a:r>
                        <a:rPr lang="da-DK" dirty="0" smtClean="0"/>
                        <a:t>Didaktisk design</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Fysisk tilstedeværelse </a:t>
                      </a:r>
                      <a:endParaRPr lang="da-DK" dirty="0"/>
                    </a:p>
                  </a:txBody>
                  <a:tcPr/>
                </a:tc>
                <a:extLst>
                  <a:ext uri="{0D108BD9-81ED-4DB2-BD59-A6C34878D82A}">
                    <a16:rowId xmlns:a16="http://schemas.microsoft.com/office/drawing/2014/main" val="1900029552"/>
                  </a:ext>
                </a:extLst>
              </a:tr>
              <a:tr h="370840">
                <a:tc>
                  <a:txBody>
                    <a:bodyPr/>
                    <a:lstStyle/>
                    <a:p>
                      <a:r>
                        <a:rPr lang="da-DK" dirty="0" smtClean="0"/>
                        <a:t>Relevant</a:t>
                      </a:r>
                      <a:r>
                        <a:rPr lang="da-DK" baseline="0" dirty="0" smtClean="0"/>
                        <a:t> formidling </a:t>
                      </a:r>
                      <a:endParaRPr lang="da-DK" dirty="0"/>
                    </a:p>
                  </a:txBody>
                  <a:tcPr/>
                </a:tc>
                <a:tc>
                  <a:txBody>
                    <a:bodyPr/>
                    <a:lstStyle/>
                    <a:p>
                      <a:r>
                        <a:rPr lang="da-DK" dirty="0" smtClean="0"/>
                        <a:t>Kropsliggjort</a:t>
                      </a:r>
                      <a:r>
                        <a:rPr lang="da-DK" baseline="0" dirty="0" smtClean="0"/>
                        <a:t>e d</a:t>
                      </a:r>
                      <a:r>
                        <a:rPr lang="da-DK" dirty="0" smtClean="0"/>
                        <a:t>isciplineringsmekanismer</a:t>
                      </a:r>
                      <a:endParaRPr lang="da-DK" dirty="0"/>
                    </a:p>
                  </a:txBody>
                  <a:tcPr/>
                </a:tc>
                <a:extLst>
                  <a:ext uri="{0D108BD9-81ED-4DB2-BD59-A6C34878D82A}">
                    <a16:rowId xmlns:a16="http://schemas.microsoft.com/office/drawing/2014/main" val="744467216"/>
                  </a:ext>
                </a:extLst>
              </a:tr>
              <a:tr h="370840">
                <a:tc>
                  <a:txBody>
                    <a:bodyPr/>
                    <a:lstStyle/>
                    <a:p>
                      <a:r>
                        <a:rPr lang="da-DK" dirty="0" smtClean="0"/>
                        <a:t>Didaktisk</a:t>
                      </a:r>
                      <a:r>
                        <a:rPr lang="da-DK" baseline="0" dirty="0" smtClean="0"/>
                        <a:t> orkestrering</a:t>
                      </a:r>
                      <a:endParaRPr lang="da-DK" dirty="0"/>
                    </a:p>
                  </a:txBody>
                  <a:tcPr/>
                </a:tc>
                <a:tc>
                  <a:txBody>
                    <a:bodyPr/>
                    <a:lstStyle/>
                    <a:p>
                      <a:r>
                        <a:rPr lang="da-DK" dirty="0" smtClean="0"/>
                        <a:t>Kropsliggjort</a:t>
                      </a:r>
                      <a:r>
                        <a:rPr lang="da-DK" baseline="0" dirty="0" smtClean="0"/>
                        <a:t> o</a:t>
                      </a:r>
                      <a:r>
                        <a:rPr lang="da-DK" dirty="0" smtClean="0"/>
                        <a:t>msorg</a:t>
                      </a:r>
                      <a:endParaRPr lang="da-DK" dirty="0"/>
                    </a:p>
                  </a:txBody>
                  <a:tcPr/>
                </a:tc>
                <a:extLst>
                  <a:ext uri="{0D108BD9-81ED-4DB2-BD59-A6C34878D82A}">
                    <a16:rowId xmlns:a16="http://schemas.microsoft.com/office/drawing/2014/main" val="3448796392"/>
                  </a:ext>
                </a:extLst>
              </a:tr>
              <a:tr h="370840">
                <a:tc>
                  <a:txBody>
                    <a:bodyPr/>
                    <a:lstStyle/>
                    <a:p>
                      <a:r>
                        <a:rPr lang="da-DK" dirty="0" smtClean="0"/>
                        <a:t>Feedback på læreproces (just</a:t>
                      </a:r>
                      <a:r>
                        <a:rPr lang="da-DK" baseline="0" dirty="0" smtClean="0"/>
                        <a:t> in time /synkron)</a:t>
                      </a:r>
                      <a:r>
                        <a:rPr lang="da-DK" dirty="0" smtClean="0"/>
                        <a:t> </a:t>
                      </a:r>
                      <a:endParaRPr lang="da-DK" dirty="0"/>
                    </a:p>
                  </a:txBody>
                  <a:tcPr/>
                </a:tc>
                <a:tc>
                  <a:txBody>
                    <a:bodyPr/>
                    <a:lstStyle/>
                    <a:p>
                      <a:r>
                        <a:rPr lang="da-DK" dirty="0" smtClean="0"/>
                        <a:t>Kropsliggjort</a:t>
                      </a:r>
                      <a:r>
                        <a:rPr lang="da-DK" baseline="0" dirty="0" smtClean="0"/>
                        <a:t> i</a:t>
                      </a:r>
                      <a:r>
                        <a:rPr lang="da-DK" dirty="0" smtClean="0"/>
                        <a:t>dentifikation</a:t>
                      </a:r>
                      <a:endParaRPr lang="da-DK" dirty="0"/>
                    </a:p>
                  </a:txBody>
                  <a:tcPr/>
                </a:tc>
                <a:extLst>
                  <a:ext uri="{0D108BD9-81ED-4DB2-BD59-A6C34878D82A}">
                    <a16:rowId xmlns:a16="http://schemas.microsoft.com/office/drawing/2014/main" val="879747130"/>
                  </a:ext>
                </a:extLst>
              </a:tr>
              <a:tr h="370840">
                <a:tc>
                  <a:txBody>
                    <a:bodyPr/>
                    <a:lstStyle/>
                    <a:p>
                      <a:r>
                        <a:rPr lang="da-DK" dirty="0" smtClean="0"/>
                        <a:t>Feedback</a:t>
                      </a:r>
                      <a:r>
                        <a:rPr lang="da-DK" baseline="0" dirty="0" smtClean="0"/>
                        <a:t> på læreproces (asynkron)</a:t>
                      </a:r>
                      <a:endParaRPr lang="da-DK" dirty="0"/>
                    </a:p>
                  </a:txBody>
                  <a:tcPr/>
                </a:tc>
                <a:tc>
                  <a:txBody>
                    <a:bodyPr/>
                    <a:lstStyle/>
                    <a:p>
                      <a:r>
                        <a:rPr lang="da-DK" dirty="0" smtClean="0"/>
                        <a:t>Kropsliggjorte</a:t>
                      </a:r>
                      <a:r>
                        <a:rPr lang="da-DK" baseline="0" dirty="0" smtClean="0"/>
                        <a:t> inklusions- og eksklusionsmekanismer</a:t>
                      </a:r>
                      <a:endParaRPr lang="da-DK" dirty="0"/>
                    </a:p>
                  </a:txBody>
                  <a:tcPr/>
                </a:tc>
                <a:extLst>
                  <a:ext uri="{0D108BD9-81ED-4DB2-BD59-A6C34878D82A}">
                    <a16:rowId xmlns:a16="http://schemas.microsoft.com/office/drawing/2014/main" val="3211093900"/>
                  </a:ext>
                </a:extLst>
              </a:tr>
              <a:tr h="370840">
                <a:tc>
                  <a:txBody>
                    <a:bodyPr/>
                    <a:lstStyle/>
                    <a:p>
                      <a:r>
                        <a:rPr lang="da-DK" dirty="0" smtClean="0"/>
                        <a:t>Validering</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Kropsliggjort Anerkendelse</a:t>
                      </a:r>
                    </a:p>
                    <a:p>
                      <a:endParaRPr lang="da-DK" dirty="0"/>
                    </a:p>
                  </a:txBody>
                  <a:tcPr/>
                </a:tc>
                <a:extLst>
                  <a:ext uri="{0D108BD9-81ED-4DB2-BD59-A6C34878D82A}">
                    <a16:rowId xmlns:a16="http://schemas.microsoft.com/office/drawing/2014/main" val="1918763698"/>
                  </a:ext>
                </a:extLst>
              </a:tr>
              <a:tr h="370840">
                <a:tc>
                  <a:txBody>
                    <a:bodyPr/>
                    <a:lstStyle/>
                    <a:p>
                      <a:r>
                        <a:rPr lang="da-DK" dirty="0" smtClean="0"/>
                        <a:t>Sortering (eksamen)</a:t>
                      </a:r>
                      <a:endParaRPr lang="da-DK" dirty="0"/>
                    </a:p>
                  </a:txBody>
                  <a:tcPr/>
                </a:tc>
                <a:tc>
                  <a:txBody>
                    <a:bodyPr/>
                    <a:lstStyle/>
                    <a:p>
                      <a:endParaRPr lang="da-DK" dirty="0"/>
                    </a:p>
                  </a:txBody>
                  <a:tcPr/>
                </a:tc>
                <a:extLst>
                  <a:ext uri="{0D108BD9-81ED-4DB2-BD59-A6C34878D82A}">
                    <a16:rowId xmlns:a16="http://schemas.microsoft.com/office/drawing/2014/main" val="2078392815"/>
                  </a:ext>
                </a:extLst>
              </a:tr>
              <a:tr h="370840">
                <a:tc>
                  <a:txBody>
                    <a:bodyPr/>
                    <a:lstStyle/>
                    <a:p>
                      <a:r>
                        <a:rPr lang="da-DK" dirty="0" smtClean="0"/>
                        <a:t>Lærertilstedeværelse (</a:t>
                      </a:r>
                      <a:r>
                        <a:rPr lang="da-DK" dirty="0" err="1" smtClean="0"/>
                        <a:t>teacher</a:t>
                      </a:r>
                      <a:r>
                        <a:rPr lang="da-DK" dirty="0" smtClean="0"/>
                        <a:t> presence)</a:t>
                      </a:r>
                      <a:endParaRPr lang="da-DK" dirty="0"/>
                    </a:p>
                  </a:txBody>
                  <a:tcPr/>
                </a:tc>
                <a:tc>
                  <a:txBody>
                    <a:bodyPr/>
                    <a:lstStyle/>
                    <a:p>
                      <a:endParaRPr lang="da-DK" dirty="0"/>
                    </a:p>
                  </a:txBody>
                  <a:tcPr/>
                </a:tc>
                <a:extLst>
                  <a:ext uri="{0D108BD9-81ED-4DB2-BD59-A6C34878D82A}">
                    <a16:rowId xmlns:a16="http://schemas.microsoft.com/office/drawing/2014/main" val="2290535338"/>
                  </a:ext>
                </a:extLst>
              </a:tr>
            </a:tbl>
          </a:graphicData>
        </a:graphic>
      </p:graphicFrame>
      <p:sp>
        <p:nvSpPr>
          <p:cNvPr id="3" name="Ellipse 2"/>
          <p:cNvSpPr/>
          <p:nvPr/>
        </p:nvSpPr>
        <p:spPr>
          <a:xfrm>
            <a:off x="4662314" y="1134745"/>
            <a:ext cx="3816424" cy="4683760"/>
          </a:xfrm>
          <a:prstGeom prst="ellipse">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33614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464820"/>
            <a:ext cx="7237413" cy="669925"/>
          </a:xfrm>
        </p:spPr>
        <p:txBody>
          <a:bodyPr/>
          <a:lstStyle/>
          <a:p>
            <a:r>
              <a:rPr lang="da-DK" dirty="0" smtClean="0"/>
              <a:t>”Online-underviseren” – analyseret med afsæt i innovation systematisk tænkning</a:t>
            </a:r>
            <a:endParaRPr lang="da-DK"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a:p>
        </p:txBody>
      </p:sp>
      <p:sp>
        <p:nvSpPr>
          <p:cNvPr id="5" name="Pladsholder til slide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27</a:t>
            </a:fld>
            <a:endParaRPr lang="da-DK"/>
          </a:p>
        </p:txBody>
      </p:sp>
      <p:graphicFrame>
        <p:nvGraphicFramePr>
          <p:cNvPr id="7" name="Tabel 6"/>
          <p:cNvGraphicFramePr>
            <a:graphicFrameLocks noGrp="1"/>
          </p:cNvGraphicFramePr>
          <p:nvPr>
            <p:extLst/>
          </p:nvPr>
        </p:nvGraphicFramePr>
        <p:xfrm>
          <a:off x="1468193" y="1340768"/>
          <a:ext cx="6812828" cy="4683760"/>
        </p:xfrm>
        <a:graphic>
          <a:graphicData uri="http://schemas.openxmlformats.org/drawingml/2006/table">
            <a:tbl>
              <a:tblPr firstRow="1" bandRow="1">
                <a:tableStyleId>{073A0DAA-6AF3-43AB-8588-CEC1D06C72B9}</a:tableStyleId>
              </a:tblPr>
              <a:tblGrid>
                <a:gridCol w="3406414">
                  <a:extLst>
                    <a:ext uri="{9D8B030D-6E8A-4147-A177-3AD203B41FA5}">
                      <a16:colId xmlns:a16="http://schemas.microsoft.com/office/drawing/2014/main" val="2835430646"/>
                    </a:ext>
                  </a:extLst>
                </a:gridCol>
                <a:gridCol w="3406414">
                  <a:extLst>
                    <a:ext uri="{9D8B030D-6E8A-4147-A177-3AD203B41FA5}">
                      <a16:colId xmlns:a16="http://schemas.microsoft.com/office/drawing/2014/main" val="3592979363"/>
                    </a:ext>
                  </a:extLst>
                </a:gridCol>
              </a:tblGrid>
              <a:tr h="370840">
                <a:tc>
                  <a:txBody>
                    <a:bodyPr/>
                    <a:lstStyle/>
                    <a:p>
                      <a:r>
                        <a:rPr lang="da-DK" dirty="0" smtClean="0"/>
                        <a:t> Didaktisk funktion</a:t>
                      </a:r>
                      <a:endParaRPr lang="da-DK" dirty="0"/>
                    </a:p>
                  </a:txBody>
                  <a:tcPr/>
                </a:tc>
                <a:tc>
                  <a:txBody>
                    <a:bodyPr/>
                    <a:lstStyle/>
                    <a:p>
                      <a:r>
                        <a:rPr lang="da-DK" dirty="0" smtClean="0"/>
                        <a:t> Tilstedeværende</a:t>
                      </a:r>
                      <a:r>
                        <a:rPr lang="da-DK" baseline="0" dirty="0" smtClean="0"/>
                        <a:t> person</a:t>
                      </a:r>
                      <a:endParaRPr lang="da-DK" dirty="0"/>
                    </a:p>
                  </a:txBody>
                  <a:tcPr/>
                </a:tc>
                <a:extLst>
                  <a:ext uri="{0D108BD9-81ED-4DB2-BD59-A6C34878D82A}">
                    <a16:rowId xmlns:a16="http://schemas.microsoft.com/office/drawing/2014/main" val="2591185469"/>
                  </a:ext>
                </a:extLst>
              </a:tr>
              <a:tr h="370840">
                <a:tc>
                  <a:txBody>
                    <a:bodyPr/>
                    <a:lstStyle/>
                    <a:p>
                      <a:r>
                        <a:rPr lang="da-DK" dirty="0" smtClean="0"/>
                        <a:t>Didaktisk design</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Fysisk tilstedeværelse </a:t>
                      </a:r>
                      <a:endParaRPr lang="da-DK" dirty="0"/>
                    </a:p>
                  </a:txBody>
                  <a:tcPr/>
                </a:tc>
                <a:extLst>
                  <a:ext uri="{0D108BD9-81ED-4DB2-BD59-A6C34878D82A}">
                    <a16:rowId xmlns:a16="http://schemas.microsoft.com/office/drawing/2014/main" val="1900029552"/>
                  </a:ext>
                </a:extLst>
              </a:tr>
              <a:tr h="370840">
                <a:tc>
                  <a:txBody>
                    <a:bodyPr/>
                    <a:lstStyle/>
                    <a:p>
                      <a:r>
                        <a:rPr lang="da-DK" dirty="0" smtClean="0"/>
                        <a:t>Relevant</a:t>
                      </a:r>
                      <a:r>
                        <a:rPr lang="da-DK" baseline="0" dirty="0" smtClean="0"/>
                        <a:t> formidling </a:t>
                      </a:r>
                      <a:endParaRPr lang="da-DK" dirty="0"/>
                    </a:p>
                  </a:txBody>
                  <a:tcPr/>
                </a:tc>
                <a:tc>
                  <a:txBody>
                    <a:bodyPr/>
                    <a:lstStyle/>
                    <a:p>
                      <a:r>
                        <a:rPr lang="da-DK" dirty="0" smtClean="0"/>
                        <a:t>Kropsliggjort</a:t>
                      </a:r>
                      <a:r>
                        <a:rPr lang="da-DK" baseline="0" dirty="0" smtClean="0"/>
                        <a:t>e d</a:t>
                      </a:r>
                      <a:r>
                        <a:rPr lang="da-DK" dirty="0" smtClean="0"/>
                        <a:t>isciplineringsmekanismer</a:t>
                      </a:r>
                      <a:endParaRPr lang="da-DK" dirty="0"/>
                    </a:p>
                  </a:txBody>
                  <a:tcPr/>
                </a:tc>
                <a:extLst>
                  <a:ext uri="{0D108BD9-81ED-4DB2-BD59-A6C34878D82A}">
                    <a16:rowId xmlns:a16="http://schemas.microsoft.com/office/drawing/2014/main" val="744467216"/>
                  </a:ext>
                </a:extLst>
              </a:tr>
              <a:tr h="370840">
                <a:tc>
                  <a:txBody>
                    <a:bodyPr/>
                    <a:lstStyle/>
                    <a:p>
                      <a:r>
                        <a:rPr lang="da-DK" dirty="0" smtClean="0"/>
                        <a:t>Didaktisk</a:t>
                      </a:r>
                      <a:r>
                        <a:rPr lang="da-DK" baseline="0" dirty="0" smtClean="0"/>
                        <a:t> orkestrering</a:t>
                      </a:r>
                      <a:endParaRPr lang="da-DK" dirty="0"/>
                    </a:p>
                  </a:txBody>
                  <a:tcPr/>
                </a:tc>
                <a:tc>
                  <a:txBody>
                    <a:bodyPr/>
                    <a:lstStyle/>
                    <a:p>
                      <a:r>
                        <a:rPr lang="da-DK" dirty="0" smtClean="0"/>
                        <a:t>Kropsliggjort</a:t>
                      </a:r>
                      <a:r>
                        <a:rPr lang="da-DK" baseline="0" dirty="0" smtClean="0"/>
                        <a:t> o</a:t>
                      </a:r>
                      <a:r>
                        <a:rPr lang="da-DK" dirty="0" smtClean="0"/>
                        <a:t>msorg</a:t>
                      </a:r>
                      <a:endParaRPr lang="da-DK" dirty="0"/>
                    </a:p>
                  </a:txBody>
                  <a:tcPr/>
                </a:tc>
                <a:extLst>
                  <a:ext uri="{0D108BD9-81ED-4DB2-BD59-A6C34878D82A}">
                    <a16:rowId xmlns:a16="http://schemas.microsoft.com/office/drawing/2014/main" val="3448796392"/>
                  </a:ext>
                </a:extLst>
              </a:tr>
              <a:tr h="370840">
                <a:tc>
                  <a:txBody>
                    <a:bodyPr/>
                    <a:lstStyle/>
                    <a:p>
                      <a:r>
                        <a:rPr lang="da-DK" dirty="0" smtClean="0"/>
                        <a:t>Feedback på læreproces (just</a:t>
                      </a:r>
                      <a:r>
                        <a:rPr lang="da-DK" baseline="0" dirty="0" smtClean="0"/>
                        <a:t> in time /synkron)</a:t>
                      </a:r>
                      <a:r>
                        <a:rPr lang="da-DK" dirty="0" smtClean="0"/>
                        <a:t> </a:t>
                      </a:r>
                      <a:endParaRPr lang="da-DK" dirty="0"/>
                    </a:p>
                  </a:txBody>
                  <a:tcPr/>
                </a:tc>
                <a:tc>
                  <a:txBody>
                    <a:bodyPr/>
                    <a:lstStyle/>
                    <a:p>
                      <a:r>
                        <a:rPr lang="da-DK" dirty="0" smtClean="0"/>
                        <a:t>Kropsliggjort</a:t>
                      </a:r>
                      <a:r>
                        <a:rPr lang="da-DK" baseline="0" dirty="0" smtClean="0"/>
                        <a:t> i</a:t>
                      </a:r>
                      <a:r>
                        <a:rPr lang="da-DK" dirty="0" smtClean="0"/>
                        <a:t>dentifikation</a:t>
                      </a:r>
                      <a:endParaRPr lang="da-DK" dirty="0"/>
                    </a:p>
                  </a:txBody>
                  <a:tcPr/>
                </a:tc>
                <a:extLst>
                  <a:ext uri="{0D108BD9-81ED-4DB2-BD59-A6C34878D82A}">
                    <a16:rowId xmlns:a16="http://schemas.microsoft.com/office/drawing/2014/main" val="879747130"/>
                  </a:ext>
                </a:extLst>
              </a:tr>
              <a:tr h="370840">
                <a:tc>
                  <a:txBody>
                    <a:bodyPr/>
                    <a:lstStyle/>
                    <a:p>
                      <a:r>
                        <a:rPr lang="da-DK" dirty="0" smtClean="0"/>
                        <a:t>Feedback</a:t>
                      </a:r>
                      <a:r>
                        <a:rPr lang="da-DK" baseline="0" dirty="0" smtClean="0"/>
                        <a:t> på læreproces (asynkron)</a:t>
                      </a:r>
                      <a:endParaRPr lang="da-DK" dirty="0"/>
                    </a:p>
                  </a:txBody>
                  <a:tcPr/>
                </a:tc>
                <a:tc>
                  <a:txBody>
                    <a:bodyPr/>
                    <a:lstStyle/>
                    <a:p>
                      <a:r>
                        <a:rPr lang="da-DK" dirty="0" smtClean="0"/>
                        <a:t>Kropsliggjorte</a:t>
                      </a:r>
                      <a:r>
                        <a:rPr lang="da-DK" baseline="0" dirty="0" smtClean="0"/>
                        <a:t> inklusions- og eksklusionsmekanismer</a:t>
                      </a:r>
                      <a:endParaRPr lang="da-DK" dirty="0"/>
                    </a:p>
                  </a:txBody>
                  <a:tcPr/>
                </a:tc>
                <a:extLst>
                  <a:ext uri="{0D108BD9-81ED-4DB2-BD59-A6C34878D82A}">
                    <a16:rowId xmlns:a16="http://schemas.microsoft.com/office/drawing/2014/main" val="3211093900"/>
                  </a:ext>
                </a:extLst>
              </a:tr>
              <a:tr h="370840">
                <a:tc>
                  <a:txBody>
                    <a:bodyPr/>
                    <a:lstStyle/>
                    <a:p>
                      <a:r>
                        <a:rPr lang="da-DK" dirty="0" smtClean="0"/>
                        <a:t>Validering</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Kropsliggjort Anerkendelse</a:t>
                      </a:r>
                    </a:p>
                    <a:p>
                      <a:endParaRPr lang="da-DK" dirty="0"/>
                    </a:p>
                  </a:txBody>
                  <a:tcPr/>
                </a:tc>
                <a:extLst>
                  <a:ext uri="{0D108BD9-81ED-4DB2-BD59-A6C34878D82A}">
                    <a16:rowId xmlns:a16="http://schemas.microsoft.com/office/drawing/2014/main" val="1918763698"/>
                  </a:ext>
                </a:extLst>
              </a:tr>
              <a:tr h="370840">
                <a:tc>
                  <a:txBody>
                    <a:bodyPr/>
                    <a:lstStyle/>
                    <a:p>
                      <a:r>
                        <a:rPr lang="da-DK" dirty="0" smtClean="0"/>
                        <a:t>Sortering (eksamen)</a:t>
                      </a:r>
                      <a:endParaRPr lang="da-DK" dirty="0"/>
                    </a:p>
                  </a:txBody>
                  <a:tcPr/>
                </a:tc>
                <a:tc>
                  <a:txBody>
                    <a:bodyPr/>
                    <a:lstStyle/>
                    <a:p>
                      <a:endParaRPr lang="da-DK" dirty="0"/>
                    </a:p>
                  </a:txBody>
                  <a:tcPr/>
                </a:tc>
                <a:extLst>
                  <a:ext uri="{0D108BD9-81ED-4DB2-BD59-A6C34878D82A}">
                    <a16:rowId xmlns:a16="http://schemas.microsoft.com/office/drawing/2014/main" val="2078392815"/>
                  </a:ext>
                </a:extLst>
              </a:tr>
              <a:tr h="370840">
                <a:tc>
                  <a:txBody>
                    <a:bodyPr/>
                    <a:lstStyle/>
                    <a:p>
                      <a:r>
                        <a:rPr lang="da-DK" dirty="0" smtClean="0"/>
                        <a:t>Lærertilstedeværelse (</a:t>
                      </a:r>
                      <a:r>
                        <a:rPr lang="da-DK" dirty="0" err="1" smtClean="0"/>
                        <a:t>teacher</a:t>
                      </a:r>
                      <a:r>
                        <a:rPr lang="da-DK" dirty="0" smtClean="0"/>
                        <a:t> presence)</a:t>
                      </a:r>
                      <a:endParaRPr lang="da-DK" dirty="0"/>
                    </a:p>
                  </a:txBody>
                  <a:tcPr/>
                </a:tc>
                <a:tc>
                  <a:txBody>
                    <a:bodyPr/>
                    <a:lstStyle/>
                    <a:p>
                      <a:endParaRPr lang="da-DK" dirty="0"/>
                    </a:p>
                  </a:txBody>
                  <a:tcPr/>
                </a:tc>
                <a:extLst>
                  <a:ext uri="{0D108BD9-81ED-4DB2-BD59-A6C34878D82A}">
                    <a16:rowId xmlns:a16="http://schemas.microsoft.com/office/drawing/2014/main" val="2290535338"/>
                  </a:ext>
                </a:extLst>
              </a:tr>
            </a:tbl>
          </a:graphicData>
        </a:graphic>
      </p:graphicFrame>
      <p:sp>
        <p:nvSpPr>
          <p:cNvPr id="3" name="Ellipse 2"/>
          <p:cNvSpPr/>
          <p:nvPr/>
        </p:nvSpPr>
        <p:spPr>
          <a:xfrm>
            <a:off x="4662314" y="1134745"/>
            <a:ext cx="3816424" cy="4683760"/>
          </a:xfrm>
          <a:prstGeom prst="ellipse">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8" name="Ellipse 7"/>
          <p:cNvSpPr/>
          <p:nvPr/>
        </p:nvSpPr>
        <p:spPr>
          <a:xfrm>
            <a:off x="1115616" y="5373216"/>
            <a:ext cx="3816424" cy="669697"/>
          </a:xfrm>
          <a:prstGeom prst="ellipse">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87879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83152" y="332656"/>
            <a:ext cx="7237413" cy="669925"/>
          </a:xfrm>
        </p:spPr>
        <p:txBody>
          <a:bodyPr/>
          <a:lstStyle/>
          <a:p>
            <a:r>
              <a:rPr lang="da-DK" dirty="0" smtClean="0"/>
              <a:t>Kommunale læringscentre</a:t>
            </a:r>
            <a:endParaRPr lang="da-DK"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a:p>
        </p:txBody>
      </p:sp>
      <p:sp>
        <p:nvSpPr>
          <p:cNvPr id="5" name="Pladsholder til slide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28</a:t>
            </a:fld>
            <a:endParaRPr lang="da-DK"/>
          </a:p>
        </p:txBody>
      </p:sp>
      <p:pic>
        <p:nvPicPr>
          <p:cNvPr id="1026" name="Picture 2" descr="Rural landscape wiyh little tow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1834" y="1939174"/>
            <a:ext cx="3345581" cy="2208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clipartpanda.com/city-clipart-9c4kRgB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357892"/>
            <a:ext cx="20955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43fweuh3sg51.cloudfront.net/media/media_files/39py8i8dspfg2tmy8v64.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34527" y="4147257"/>
            <a:ext cx="2760241" cy="1822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previews.123rf.com/images/kozzzlova/kozzzlova1107/kozzzlova110700004/9934877-Pupils-sitting-in-a-classroom-Stock-Vector-cartoon-school-classroom.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50304" y="4470420"/>
            <a:ext cx="3480321" cy="1204727"/>
          </a:xfrm>
          <a:prstGeom prst="rect">
            <a:avLst/>
          </a:prstGeom>
          <a:noFill/>
          <a:extLst>
            <a:ext uri="{909E8E84-426E-40DD-AFC4-6F175D3DCCD1}">
              <a14:hiddenFill xmlns:a14="http://schemas.microsoft.com/office/drawing/2010/main">
                <a:solidFill>
                  <a:srgbClr val="FFFFFF"/>
                </a:solidFill>
              </a14:hiddenFill>
            </a:ext>
          </a:extLst>
        </p:spPr>
      </p:pic>
      <p:sp>
        <p:nvSpPr>
          <p:cNvPr id="6" name="Højre-venstrepil 5"/>
          <p:cNvSpPr/>
          <p:nvPr/>
        </p:nvSpPr>
        <p:spPr>
          <a:xfrm>
            <a:off x="4824500" y="4468540"/>
            <a:ext cx="1216152" cy="48463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smtClean="0"/>
              <a:t>IT</a:t>
            </a:r>
            <a:endParaRPr lang="da-DK" dirty="0"/>
          </a:p>
        </p:txBody>
      </p:sp>
      <p:pic>
        <p:nvPicPr>
          <p:cNvPr id="1034" name="Picture 10" descr="http://cdn4.wpbeginner.com/wp-content/uploads/2012/11/moderatordu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5" y="3230981"/>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6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5900" y="274762"/>
            <a:ext cx="7237413" cy="669925"/>
          </a:xfrm>
        </p:spPr>
        <p:txBody>
          <a:bodyPr/>
          <a:lstStyle/>
          <a:p>
            <a:r>
              <a:rPr lang="da-DK" dirty="0" smtClean="0"/>
              <a:t>”Kommunale læringscentre” – analyseret med afsæt i innovation systematisk tænkning</a:t>
            </a:r>
            <a:endParaRPr lang="da-DK"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a:p>
        </p:txBody>
      </p:sp>
      <p:sp>
        <p:nvSpPr>
          <p:cNvPr id="5" name="Pladsholder til slide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29</a:t>
            </a:fld>
            <a:endParaRPr lang="da-DK"/>
          </a:p>
        </p:txBody>
      </p:sp>
      <p:graphicFrame>
        <p:nvGraphicFramePr>
          <p:cNvPr id="7" name="Tabel 6"/>
          <p:cNvGraphicFramePr>
            <a:graphicFrameLocks noGrp="1"/>
          </p:cNvGraphicFramePr>
          <p:nvPr/>
        </p:nvGraphicFramePr>
        <p:xfrm>
          <a:off x="1468193" y="1340768"/>
          <a:ext cx="6812828" cy="4683760"/>
        </p:xfrm>
        <a:graphic>
          <a:graphicData uri="http://schemas.openxmlformats.org/drawingml/2006/table">
            <a:tbl>
              <a:tblPr firstRow="1" bandRow="1">
                <a:tableStyleId>{073A0DAA-6AF3-43AB-8588-CEC1D06C72B9}</a:tableStyleId>
              </a:tblPr>
              <a:tblGrid>
                <a:gridCol w="3406414">
                  <a:extLst>
                    <a:ext uri="{9D8B030D-6E8A-4147-A177-3AD203B41FA5}">
                      <a16:colId xmlns:a16="http://schemas.microsoft.com/office/drawing/2014/main" val="2835430646"/>
                    </a:ext>
                  </a:extLst>
                </a:gridCol>
                <a:gridCol w="3406414">
                  <a:extLst>
                    <a:ext uri="{9D8B030D-6E8A-4147-A177-3AD203B41FA5}">
                      <a16:colId xmlns:a16="http://schemas.microsoft.com/office/drawing/2014/main" val="3592979363"/>
                    </a:ext>
                  </a:extLst>
                </a:gridCol>
              </a:tblGrid>
              <a:tr h="370840">
                <a:tc>
                  <a:txBody>
                    <a:bodyPr/>
                    <a:lstStyle/>
                    <a:p>
                      <a:r>
                        <a:rPr lang="da-DK" dirty="0" smtClean="0"/>
                        <a:t> Didaktisk funktion</a:t>
                      </a:r>
                      <a:endParaRPr lang="da-DK" dirty="0"/>
                    </a:p>
                  </a:txBody>
                  <a:tcPr/>
                </a:tc>
                <a:tc>
                  <a:txBody>
                    <a:bodyPr/>
                    <a:lstStyle/>
                    <a:p>
                      <a:r>
                        <a:rPr lang="da-DK" dirty="0" smtClean="0"/>
                        <a:t> Tilstedeværende</a:t>
                      </a:r>
                      <a:r>
                        <a:rPr lang="da-DK" baseline="0" dirty="0" smtClean="0"/>
                        <a:t> person</a:t>
                      </a:r>
                      <a:endParaRPr lang="da-DK" dirty="0"/>
                    </a:p>
                  </a:txBody>
                  <a:tcPr/>
                </a:tc>
                <a:extLst>
                  <a:ext uri="{0D108BD9-81ED-4DB2-BD59-A6C34878D82A}">
                    <a16:rowId xmlns:a16="http://schemas.microsoft.com/office/drawing/2014/main" val="2591185469"/>
                  </a:ext>
                </a:extLst>
              </a:tr>
              <a:tr h="370840">
                <a:tc>
                  <a:txBody>
                    <a:bodyPr/>
                    <a:lstStyle/>
                    <a:p>
                      <a:r>
                        <a:rPr lang="da-DK" dirty="0" smtClean="0"/>
                        <a:t>Didaktisk design</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Fysisk tilstedeværelse </a:t>
                      </a:r>
                      <a:endParaRPr lang="da-DK" dirty="0"/>
                    </a:p>
                  </a:txBody>
                  <a:tcPr/>
                </a:tc>
                <a:extLst>
                  <a:ext uri="{0D108BD9-81ED-4DB2-BD59-A6C34878D82A}">
                    <a16:rowId xmlns:a16="http://schemas.microsoft.com/office/drawing/2014/main" val="1900029552"/>
                  </a:ext>
                </a:extLst>
              </a:tr>
              <a:tr h="370840">
                <a:tc>
                  <a:txBody>
                    <a:bodyPr/>
                    <a:lstStyle/>
                    <a:p>
                      <a:r>
                        <a:rPr lang="da-DK" dirty="0" smtClean="0"/>
                        <a:t>Relevant</a:t>
                      </a:r>
                      <a:r>
                        <a:rPr lang="da-DK" baseline="0" dirty="0" smtClean="0"/>
                        <a:t> formidling </a:t>
                      </a:r>
                      <a:endParaRPr lang="da-DK" dirty="0"/>
                    </a:p>
                  </a:txBody>
                  <a:tcPr/>
                </a:tc>
                <a:tc>
                  <a:txBody>
                    <a:bodyPr/>
                    <a:lstStyle/>
                    <a:p>
                      <a:r>
                        <a:rPr lang="da-DK" dirty="0" smtClean="0"/>
                        <a:t>Kropsliggjort</a:t>
                      </a:r>
                      <a:r>
                        <a:rPr lang="da-DK" baseline="0" dirty="0" smtClean="0"/>
                        <a:t>e d</a:t>
                      </a:r>
                      <a:r>
                        <a:rPr lang="da-DK" dirty="0" smtClean="0"/>
                        <a:t>isciplineringsmekanismer</a:t>
                      </a:r>
                      <a:endParaRPr lang="da-DK" dirty="0"/>
                    </a:p>
                  </a:txBody>
                  <a:tcPr/>
                </a:tc>
                <a:extLst>
                  <a:ext uri="{0D108BD9-81ED-4DB2-BD59-A6C34878D82A}">
                    <a16:rowId xmlns:a16="http://schemas.microsoft.com/office/drawing/2014/main" val="744467216"/>
                  </a:ext>
                </a:extLst>
              </a:tr>
              <a:tr h="370840">
                <a:tc>
                  <a:txBody>
                    <a:bodyPr/>
                    <a:lstStyle/>
                    <a:p>
                      <a:r>
                        <a:rPr lang="da-DK" dirty="0" smtClean="0"/>
                        <a:t>Didaktisk</a:t>
                      </a:r>
                      <a:r>
                        <a:rPr lang="da-DK" baseline="0" dirty="0" smtClean="0"/>
                        <a:t> orkestrering</a:t>
                      </a:r>
                      <a:endParaRPr lang="da-DK" dirty="0"/>
                    </a:p>
                  </a:txBody>
                  <a:tcPr/>
                </a:tc>
                <a:tc>
                  <a:txBody>
                    <a:bodyPr/>
                    <a:lstStyle/>
                    <a:p>
                      <a:r>
                        <a:rPr lang="da-DK" dirty="0" smtClean="0"/>
                        <a:t>Kropsliggjort</a:t>
                      </a:r>
                      <a:r>
                        <a:rPr lang="da-DK" baseline="0" dirty="0" smtClean="0"/>
                        <a:t> o</a:t>
                      </a:r>
                      <a:r>
                        <a:rPr lang="da-DK" dirty="0" smtClean="0"/>
                        <a:t>msorg</a:t>
                      </a:r>
                      <a:endParaRPr lang="da-DK" dirty="0"/>
                    </a:p>
                  </a:txBody>
                  <a:tcPr/>
                </a:tc>
                <a:extLst>
                  <a:ext uri="{0D108BD9-81ED-4DB2-BD59-A6C34878D82A}">
                    <a16:rowId xmlns:a16="http://schemas.microsoft.com/office/drawing/2014/main" val="3448796392"/>
                  </a:ext>
                </a:extLst>
              </a:tr>
              <a:tr h="370840">
                <a:tc>
                  <a:txBody>
                    <a:bodyPr/>
                    <a:lstStyle/>
                    <a:p>
                      <a:r>
                        <a:rPr lang="da-DK" dirty="0" smtClean="0"/>
                        <a:t>Feedback på læreproces (just</a:t>
                      </a:r>
                      <a:r>
                        <a:rPr lang="da-DK" baseline="0" dirty="0" smtClean="0"/>
                        <a:t> in time /synkron)</a:t>
                      </a:r>
                      <a:r>
                        <a:rPr lang="da-DK" dirty="0" smtClean="0"/>
                        <a:t> </a:t>
                      </a:r>
                      <a:endParaRPr lang="da-DK" dirty="0"/>
                    </a:p>
                  </a:txBody>
                  <a:tcPr/>
                </a:tc>
                <a:tc>
                  <a:txBody>
                    <a:bodyPr/>
                    <a:lstStyle/>
                    <a:p>
                      <a:r>
                        <a:rPr lang="da-DK" dirty="0" smtClean="0"/>
                        <a:t>Kropsliggjort</a:t>
                      </a:r>
                      <a:r>
                        <a:rPr lang="da-DK" baseline="0" dirty="0" smtClean="0"/>
                        <a:t> i</a:t>
                      </a:r>
                      <a:r>
                        <a:rPr lang="da-DK" dirty="0" smtClean="0"/>
                        <a:t>dentifikation</a:t>
                      </a:r>
                      <a:endParaRPr lang="da-DK" dirty="0"/>
                    </a:p>
                  </a:txBody>
                  <a:tcPr/>
                </a:tc>
                <a:extLst>
                  <a:ext uri="{0D108BD9-81ED-4DB2-BD59-A6C34878D82A}">
                    <a16:rowId xmlns:a16="http://schemas.microsoft.com/office/drawing/2014/main" val="879747130"/>
                  </a:ext>
                </a:extLst>
              </a:tr>
              <a:tr h="370840">
                <a:tc>
                  <a:txBody>
                    <a:bodyPr/>
                    <a:lstStyle/>
                    <a:p>
                      <a:r>
                        <a:rPr lang="da-DK" dirty="0" smtClean="0"/>
                        <a:t>Feedback</a:t>
                      </a:r>
                      <a:r>
                        <a:rPr lang="da-DK" baseline="0" dirty="0" smtClean="0"/>
                        <a:t> på læreproces (asynkron)</a:t>
                      </a:r>
                      <a:endParaRPr lang="da-DK" dirty="0"/>
                    </a:p>
                  </a:txBody>
                  <a:tcPr/>
                </a:tc>
                <a:tc>
                  <a:txBody>
                    <a:bodyPr/>
                    <a:lstStyle/>
                    <a:p>
                      <a:r>
                        <a:rPr lang="da-DK" dirty="0" smtClean="0"/>
                        <a:t>Kropsliggjorte</a:t>
                      </a:r>
                      <a:r>
                        <a:rPr lang="da-DK" baseline="0" dirty="0" smtClean="0"/>
                        <a:t> inklusions- og eksklusionsmekanismer</a:t>
                      </a:r>
                      <a:endParaRPr lang="da-DK" dirty="0"/>
                    </a:p>
                  </a:txBody>
                  <a:tcPr/>
                </a:tc>
                <a:extLst>
                  <a:ext uri="{0D108BD9-81ED-4DB2-BD59-A6C34878D82A}">
                    <a16:rowId xmlns:a16="http://schemas.microsoft.com/office/drawing/2014/main" val="3211093900"/>
                  </a:ext>
                </a:extLst>
              </a:tr>
              <a:tr h="370840">
                <a:tc>
                  <a:txBody>
                    <a:bodyPr/>
                    <a:lstStyle/>
                    <a:p>
                      <a:r>
                        <a:rPr lang="da-DK" dirty="0" smtClean="0"/>
                        <a:t>Validering</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Kropsliggjort Anerkendelse</a:t>
                      </a:r>
                    </a:p>
                    <a:p>
                      <a:endParaRPr lang="da-DK" dirty="0"/>
                    </a:p>
                  </a:txBody>
                  <a:tcPr/>
                </a:tc>
                <a:extLst>
                  <a:ext uri="{0D108BD9-81ED-4DB2-BD59-A6C34878D82A}">
                    <a16:rowId xmlns:a16="http://schemas.microsoft.com/office/drawing/2014/main" val="1918763698"/>
                  </a:ext>
                </a:extLst>
              </a:tr>
              <a:tr h="370840">
                <a:tc>
                  <a:txBody>
                    <a:bodyPr/>
                    <a:lstStyle/>
                    <a:p>
                      <a:r>
                        <a:rPr lang="da-DK" dirty="0" smtClean="0"/>
                        <a:t>Sortering (eksamen)</a:t>
                      </a:r>
                      <a:endParaRPr lang="da-DK" dirty="0"/>
                    </a:p>
                  </a:txBody>
                  <a:tcPr/>
                </a:tc>
                <a:tc>
                  <a:txBody>
                    <a:bodyPr/>
                    <a:lstStyle/>
                    <a:p>
                      <a:endParaRPr lang="da-DK" dirty="0"/>
                    </a:p>
                  </a:txBody>
                  <a:tcPr/>
                </a:tc>
                <a:extLst>
                  <a:ext uri="{0D108BD9-81ED-4DB2-BD59-A6C34878D82A}">
                    <a16:rowId xmlns:a16="http://schemas.microsoft.com/office/drawing/2014/main" val="2078392815"/>
                  </a:ext>
                </a:extLst>
              </a:tr>
              <a:tr h="370840">
                <a:tc>
                  <a:txBody>
                    <a:bodyPr/>
                    <a:lstStyle/>
                    <a:p>
                      <a:r>
                        <a:rPr lang="da-DK" dirty="0" smtClean="0"/>
                        <a:t>Lærertilstedeværelse (</a:t>
                      </a:r>
                      <a:r>
                        <a:rPr lang="da-DK" dirty="0" err="1" smtClean="0"/>
                        <a:t>teacher</a:t>
                      </a:r>
                      <a:r>
                        <a:rPr lang="da-DK" dirty="0" smtClean="0"/>
                        <a:t> presence)</a:t>
                      </a:r>
                      <a:endParaRPr lang="da-DK" dirty="0"/>
                    </a:p>
                  </a:txBody>
                  <a:tcPr/>
                </a:tc>
                <a:tc>
                  <a:txBody>
                    <a:bodyPr/>
                    <a:lstStyle/>
                    <a:p>
                      <a:endParaRPr lang="da-DK" dirty="0"/>
                    </a:p>
                  </a:txBody>
                  <a:tcPr/>
                </a:tc>
                <a:extLst>
                  <a:ext uri="{0D108BD9-81ED-4DB2-BD59-A6C34878D82A}">
                    <a16:rowId xmlns:a16="http://schemas.microsoft.com/office/drawing/2014/main" val="2290535338"/>
                  </a:ext>
                </a:extLst>
              </a:tr>
            </a:tbl>
          </a:graphicData>
        </a:graphic>
      </p:graphicFrame>
      <p:sp>
        <p:nvSpPr>
          <p:cNvPr id="6" name="Ellipse 5"/>
          <p:cNvSpPr/>
          <p:nvPr/>
        </p:nvSpPr>
        <p:spPr>
          <a:xfrm>
            <a:off x="1255899" y="1196752"/>
            <a:ext cx="7237413" cy="669697"/>
          </a:xfrm>
          <a:prstGeom prst="ellipse">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pic>
        <p:nvPicPr>
          <p:cNvPr id="3" name="Billede 2"/>
          <p:cNvPicPr>
            <a:picLocks noChangeAspect="1"/>
          </p:cNvPicPr>
          <p:nvPr/>
        </p:nvPicPr>
        <p:blipFill>
          <a:blip r:embed="rId2"/>
          <a:stretch>
            <a:fillRect/>
          </a:stretch>
        </p:blipFill>
        <p:spPr>
          <a:xfrm>
            <a:off x="395536" y="1740024"/>
            <a:ext cx="971550" cy="1905000"/>
          </a:xfrm>
          <a:prstGeom prst="rect">
            <a:avLst/>
          </a:prstGeom>
        </p:spPr>
      </p:pic>
      <p:pic>
        <p:nvPicPr>
          <p:cNvPr id="8" name="Picture 10" descr="http://cdn4.wpbeginner.com/wp-content/uploads/2012/11/moderatordut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72400" y="1786508"/>
            <a:ext cx="74873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385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3</a:t>
            </a:fld>
            <a:endParaRPr lang="da-DK" sz="900">
              <a:solidFill>
                <a:schemeClr val="bg1"/>
              </a:solidFill>
              <a:latin typeface="Verdana" charset="0"/>
            </a:endParaRPr>
          </a:p>
        </p:txBody>
      </p:sp>
      <p:pic>
        <p:nvPicPr>
          <p:cNvPr id="3" name="Billede 2"/>
          <p:cNvPicPr>
            <a:picLocks noChangeAspect="1"/>
          </p:cNvPicPr>
          <p:nvPr/>
        </p:nvPicPr>
        <p:blipFill>
          <a:blip r:embed="rId2"/>
          <a:stretch>
            <a:fillRect/>
          </a:stretch>
        </p:blipFill>
        <p:spPr>
          <a:xfrm>
            <a:off x="611560" y="223630"/>
            <a:ext cx="8208912" cy="5662820"/>
          </a:xfrm>
          <a:prstGeom prst="rect">
            <a:avLst/>
          </a:prstGeom>
        </p:spPr>
      </p:pic>
      <p:pic>
        <p:nvPicPr>
          <p:cNvPr id="8" name="Billede 7"/>
          <p:cNvPicPr>
            <a:picLocks noChangeAspect="1"/>
          </p:cNvPicPr>
          <p:nvPr/>
        </p:nvPicPr>
        <p:blipFill>
          <a:blip r:embed="rId3"/>
          <a:stretch>
            <a:fillRect/>
          </a:stretch>
        </p:blipFill>
        <p:spPr>
          <a:xfrm>
            <a:off x="5580112" y="5980928"/>
            <a:ext cx="3384376" cy="846094"/>
          </a:xfrm>
          <a:prstGeom prst="rect">
            <a:avLst/>
          </a:prstGeom>
        </p:spPr>
      </p:pic>
    </p:spTree>
    <p:extLst>
      <p:ext uri="{BB962C8B-B14F-4D97-AF65-F5344CB8AC3E}">
        <p14:creationId xmlns:p14="http://schemas.microsoft.com/office/powerpoint/2010/main" val="2299428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7256" y="841747"/>
            <a:ext cx="7237413" cy="669925"/>
          </a:xfrm>
        </p:spPr>
        <p:txBody>
          <a:bodyPr/>
          <a:lstStyle/>
          <a:p>
            <a:r>
              <a:rPr lang="da-DK" sz="4000" dirty="0" smtClean="0"/>
              <a:t>MOOCs</a:t>
            </a:r>
            <a:endParaRPr lang="da-DK" sz="4000" dirty="0"/>
          </a:p>
        </p:txBody>
      </p:sp>
      <p:sp>
        <p:nvSpPr>
          <p:cNvPr id="3" name="Pladsholder til indhold 2"/>
          <p:cNvSpPr>
            <a:spLocks noGrp="1"/>
          </p:cNvSpPr>
          <p:nvPr>
            <p:ph idx="1"/>
          </p:nvPr>
        </p:nvSpPr>
        <p:spPr>
          <a:xfrm>
            <a:off x="1139825" y="2814637"/>
            <a:ext cx="7337425" cy="3192463"/>
          </a:xfrm>
        </p:spPr>
        <p:txBody>
          <a:bodyPr/>
          <a:lstStyle/>
          <a:p>
            <a:pPr marL="0" indent="0">
              <a:buNone/>
            </a:pPr>
            <a:r>
              <a:rPr lang="da-DK" sz="2800" dirty="0" smtClean="0"/>
              <a:t>M: Massive</a:t>
            </a:r>
          </a:p>
          <a:p>
            <a:pPr marL="0" indent="0">
              <a:buNone/>
            </a:pPr>
            <a:endParaRPr lang="da-DK" sz="2800" dirty="0" smtClean="0"/>
          </a:p>
          <a:p>
            <a:pPr marL="0" indent="0">
              <a:buNone/>
            </a:pPr>
            <a:r>
              <a:rPr lang="da-DK" sz="2800" dirty="0" smtClean="0"/>
              <a:t>O: Open</a:t>
            </a:r>
          </a:p>
          <a:p>
            <a:pPr marL="0" indent="0">
              <a:buNone/>
            </a:pPr>
            <a:endParaRPr lang="da-DK" sz="2800" dirty="0" smtClean="0"/>
          </a:p>
          <a:p>
            <a:pPr marL="0" indent="0">
              <a:buNone/>
            </a:pPr>
            <a:r>
              <a:rPr lang="da-DK" sz="2800" dirty="0" smtClean="0"/>
              <a:t>O: Online</a:t>
            </a:r>
          </a:p>
          <a:p>
            <a:pPr marL="0" indent="0">
              <a:buNone/>
            </a:pPr>
            <a:endParaRPr lang="da-DK" sz="2800" dirty="0" smtClean="0"/>
          </a:p>
          <a:p>
            <a:pPr marL="0" indent="0">
              <a:buNone/>
            </a:pPr>
            <a:r>
              <a:rPr lang="da-DK" sz="2800" dirty="0" smtClean="0"/>
              <a:t>C: Course</a:t>
            </a:r>
            <a:endParaRPr lang="da-DK" sz="2800"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dirty="0"/>
          </a:p>
        </p:txBody>
      </p:sp>
      <p:sp>
        <p:nvSpPr>
          <p:cNvPr id="5" name="Pladsholder til slidenummer 4"/>
          <p:cNvSpPr>
            <a:spLocks noGrp="1"/>
          </p:cNvSpPr>
          <p:nvPr>
            <p:ph type="sldNum" sz="quarter" idx="11"/>
          </p:nvPr>
        </p:nvSpPr>
        <p:spPr/>
        <p:txBody>
          <a:bodyPr/>
          <a:lstStyle/>
          <a:p>
            <a:pPr>
              <a:defRPr/>
            </a:pPr>
            <a:r>
              <a:rPr lang="da-DK" dirty="0" smtClean="0"/>
              <a:t>Slide </a:t>
            </a:r>
            <a:fld id="{17FC8B28-A1B0-BA4E-8941-515F1B81DA16}" type="slidenum">
              <a:rPr lang="da-DK" smtClean="0"/>
              <a:pPr>
                <a:defRPr/>
              </a:pPr>
              <a:t>30</a:t>
            </a:fld>
            <a:endParaRPr lang="da-DK" dirty="0"/>
          </a:p>
        </p:txBody>
      </p:sp>
    </p:spTree>
    <p:extLst>
      <p:ext uri="{BB962C8B-B14F-4D97-AF65-F5344CB8AC3E}">
        <p14:creationId xmlns:p14="http://schemas.microsoft.com/office/powerpoint/2010/main" val="3746854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7256" y="841747"/>
            <a:ext cx="7237413" cy="669925"/>
          </a:xfrm>
        </p:spPr>
        <p:txBody>
          <a:bodyPr/>
          <a:lstStyle/>
          <a:p>
            <a:r>
              <a:rPr lang="da-DK" sz="4000" dirty="0" smtClean="0"/>
              <a:t>MOOCs</a:t>
            </a:r>
            <a:endParaRPr lang="da-DK" sz="4000" dirty="0"/>
          </a:p>
        </p:txBody>
      </p:sp>
      <p:sp>
        <p:nvSpPr>
          <p:cNvPr id="3" name="Pladsholder til indhold 2"/>
          <p:cNvSpPr>
            <a:spLocks noGrp="1"/>
          </p:cNvSpPr>
          <p:nvPr>
            <p:ph idx="1"/>
          </p:nvPr>
        </p:nvSpPr>
        <p:spPr>
          <a:xfrm>
            <a:off x="1139825" y="2814637"/>
            <a:ext cx="7337425" cy="3192463"/>
          </a:xfrm>
        </p:spPr>
        <p:txBody>
          <a:bodyPr/>
          <a:lstStyle/>
          <a:p>
            <a:pPr marL="0" indent="0">
              <a:buNone/>
            </a:pPr>
            <a:r>
              <a:rPr lang="da-DK" sz="2800" dirty="0" smtClean="0"/>
              <a:t>M: Massive</a:t>
            </a:r>
          </a:p>
          <a:p>
            <a:pPr marL="0" indent="0">
              <a:buNone/>
            </a:pPr>
            <a:endParaRPr lang="da-DK" sz="2800" dirty="0" smtClean="0"/>
          </a:p>
          <a:p>
            <a:pPr marL="0" indent="0">
              <a:buNone/>
            </a:pPr>
            <a:r>
              <a:rPr lang="da-DK" sz="2800" dirty="0" smtClean="0"/>
              <a:t>O: Open</a:t>
            </a:r>
          </a:p>
          <a:p>
            <a:pPr marL="0" indent="0">
              <a:buNone/>
            </a:pPr>
            <a:endParaRPr lang="da-DK" sz="2800" dirty="0" smtClean="0"/>
          </a:p>
          <a:p>
            <a:pPr marL="0" indent="0">
              <a:buNone/>
            </a:pPr>
            <a:r>
              <a:rPr lang="da-DK" sz="2800" dirty="0" smtClean="0"/>
              <a:t>O: Online</a:t>
            </a:r>
          </a:p>
          <a:p>
            <a:pPr marL="0" indent="0">
              <a:buNone/>
            </a:pPr>
            <a:endParaRPr lang="da-DK" sz="2800" dirty="0" smtClean="0"/>
          </a:p>
          <a:p>
            <a:pPr marL="0" indent="0">
              <a:buNone/>
            </a:pPr>
            <a:r>
              <a:rPr lang="da-DK" sz="2800" dirty="0" smtClean="0"/>
              <a:t>C: Course</a:t>
            </a:r>
            <a:endParaRPr lang="da-DK" sz="2800"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dirty="0"/>
          </a:p>
        </p:txBody>
      </p:sp>
      <p:sp>
        <p:nvSpPr>
          <p:cNvPr id="5" name="Pladsholder til slidenummer 4"/>
          <p:cNvSpPr>
            <a:spLocks noGrp="1"/>
          </p:cNvSpPr>
          <p:nvPr>
            <p:ph type="sldNum" sz="quarter" idx="11"/>
          </p:nvPr>
        </p:nvSpPr>
        <p:spPr/>
        <p:txBody>
          <a:bodyPr/>
          <a:lstStyle/>
          <a:p>
            <a:pPr>
              <a:defRPr/>
            </a:pPr>
            <a:r>
              <a:rPr lang="da-DK" dirty="0" smtClean="0"/>
              <a:t>Slide </a:t>
            </a:r>
            <a:fld id="{17FC8B28-A1B0-BA4E-8941-515F1B81DA16}" type="slidenum">
              <a:rPr lang="da-DK" smtClean="0"/>
              <a:pPr>
                <a:defRPr/>
              </a:pPr>
              <a:t>31</a:t>
            </a:fld>
            <a:endParaRPr lang="da-DK" dirty="0"/>
          </a:p>
        </p:txBody>
      </p:sp>
      <p:sp>
        <p:nvSpPr>
          <p:cNvPr id="6" name="Billedforklaring med venstrepil 5"/>
          <p:cNvSpPr/>
          <p:nvPr/>
        </p:nvSpPr>
        <p:spPr>
          <a:xfrm rot="471737">
            <a:off x="3317813" y="2299051"/>
            <a:ext cx="4672063" cy="1987309"/>
          </a:xfrm>
          <a:prstGeom prst="leftArrow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2000" dirty="0" smtClean="0"/>
              <a:t>Skalerbar</a:t>
            </a:r>
          </a:p>
          <a:p>
            <a:pPr algn="ctr"/>
            <a:endParaRPr lang="da-DK" sz="2000" dirty="0" smtClean="0"/>
          </a:p>
          <a:p>
            <a:pPr algn="ctr"/>
            <a:r>
              <a:rPr lang="da-DK" sz="2000" dirty="0" smtClean="0"/>
              <a:t>Mediering af underviserfunktionen</a:t>
            </a:r>
          </a:p>
        </p:txBody>
      </p:sp>
    </p:spTree>
    <p:extLst>
      <p:ext uri="{BB962C8B-B14F-4D97-AF65-F5344CB8AC3E}">
        <p14:creationId xmlns:p14="http://schemas.microsoft.com/office/powerpoint/2010/main" val="2539438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464820"/>
            <a:ext cx="7237413" cy="669925"/>
          </a:xfrm>
        </p:spPr>
        <p:txBody>
          <a:bodyPr/>
          <a:lstStyle/>
          <a:p>
            <a:r>
              <a:rPr lang="da-DK" dirty="0" smtClean="0"/>
              <a:t>”MOOCs” – analyseret med afsæt i innovation systematisk tænkning</a:t>
            </a:r>
            <a:endParaRPr lang="da-DK"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a:p>
        </p:txBody>
      </p:sp>
      <p:sp>
        <p:nvSpPr>
          <p:cNvPr id="5" name="Pladsholder til slide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32</a:t>
            </a:fld>
            <a:endParaRPr lang="da-DK"/>
          </a:p>
        </p:txBody>
      </p:sp>
      <p:graphicFrame>
        <p:nvGraphicFramePr>
          <p:cNvPr id="7" name="Tabel 6"/>
          <p:cNvGraphicFramePr>
            <a:graphicFrameLocks noGrp="1"/>
          </p:cNvGraphicFramePr>
          <p:nvPr/>
        </p:nvGraphicFramePr>
        <p:xfrm>
          <a:off x="1468193" y="1340768"/>
          <a:ext cx="6812828" cy="4683760"/>
        </p:xfrm>
        <a:graphic>
          <a:graphicData uri="http://schemas.openxmlformats.org/drawingml/2006/table">
            <a:tbl>
              <a:tblPr firstRow="1" bandRow="1">
                <a:tableStyleId>{073A0DAA-6AF3-43AB-8588-CEC1D06C72B9}</a:tableStyleId>
              </a:tblPr>
              <a:tblGrid>
                <a:gridCol w="3406414">
                  <a:extLst>
                    <a:ext uri="{9D8B030D-6E8A-4147-A177-3AD203B41FA5}">
                      <a16:colId xmlns:a16="http://schemas.microsoft.com/office/drawing/2014/main" val="2835430646"/>
                    </a:ext>
                  </a:extLst>
                </a:gridCol>
                <a:gridCol w="3406414">
                  <a:extLst>
                    <a:ext uri="{9D8B030D-6E8A-4147-A177-3AD203B41FA5}">
                      <a16:colId xmlns:a16="http://schemas.microsoft.com/office/drawing/2014/main" val="3592979363"/>
                    </a:ext>
                  </a:extLst>
                </a:gridCol>
              </a:tblGrid>
              <a:tr h="370840">
                <a:tc>
                  <a:txBody>
                    <a:bodyPr/>
                    <a:lstStyle/>
                    <a:p>
                      <a:r>
                        <a:rPr lang="da-DK" dirty="0" smtClean="0"/>
                        <a:t> Didaktisk funktion</a:t>
                      </a:r>
                      <a:endParaRPr lang="da-DK" dirty="0"/>
                    </a:p>
                  </a:txBody>
                  <a:tcPr/>
                </a:tc>
                <a:tc>
                  <a:txBody>
                    <a:bodyPr/>
                    <a:lstStyle/>
                    <a:p>
                      <a:r>
                        <a:rPr lang="da-DK" dirty="0" smtClean="0"/>
                        <a:t> Tilstedeværende</a:t>
                      </a:r>
                      <a:r>
                        <a:rPr lang="da-DK" baseline="0" dirty="0" smtClean="0"/>
                        <a:t> person</a:t>
                      </a:r>
                      <a:endParaRPr lang="da-DK" dirty="0"/>
                    </a:p>
                  </a:txBody>
                  <a:tcPr/>
                </a:tc>
                <a:extLst>
                  <a:ext uri="{0D108BD9-81ED-4DB2-BD59-A6C34878D82A}">
                    <a16:rowId xmlns:a16="http://schemas.microsoft.com/office/drawing/2014/main" val="2591185469"/>
                  </a:ext>
                </a:extLst>
              </a:tr>
              <a:tr h="370840">
                <a:tc>
                  <a:txBody>
                    <a:bodyPr/>
                    <a:lstStyle/>
                    <a:p>
                      <a:r>
                        <a:rPr lang="da-DK" dirty="0" smtClean="0"/>
                        <a:t>Didaktisk design</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Fysisk tilstedeværelse </a:t>
                      </a:r>
                      <a:endParaRPr lang="da-DK" dirty="0"/>
                    </a:p>
                  </a:txBody>
                  <a:tcPr/>
                </a:tc>
                <a:extLst>
                  <a:ext uri="{0D108BD9-81ED-4DB2-BD59-A6C34878D82A}">
                    <a16:rowId xmlns:a16="http://schemas.microsoft.com/office/drawing/2014/main" val="1900029552"/>
                  </a:ext>
                </a:extLst>
              </a:tr>
              <a:tr h="370840">
                <a:tc>
                  <a:txBody>
                    <a:bodyPr/>
                    <a:lstStyle/>
                    <a:p>
                      <a:r>
                        <a:rPr lang="da-DK" dirty="0" smtClean="0"/>
                        <a:t>Relevant</a:t>
                      </a:r>
                      <a:r>
                        <a:rPr lang="da-DK" baseline="0" dirty="0" smtClean="0"/>
                        <a:t> formidling </a:t>
                      </a:r>
                      <a:endParaRPr lang="da-DK" dirty="0"/>
                    </a:p>
                  </a:txBody>
                  <a:tcPr/>
                </a:tc>
                <a:tc>
                  <a:txBody>
                    <a:bodyPr/>
                    <a:lstStyle/>
                    <a:p>
                      <a:r>
                        <a:rPr lang="da-DK" dirty="0" smtClean="0"/>
                        <a:t>Kropsliggjort</a:t>
                      </a:r>
                      <a:r>
                        <a:rPr lang="da-DK" baseline="0" dirty="0" smtClean="0"/>
                        <a:t>e d</a:t>
                      </a:r>
                      <a:r>
                        <a:rPr lang="da-DK" dirty="0" smtClean="0"/>
                        <a:t>isciplineringsmekanismer</a:t>
                      </a:r>
                      <a:endParaRPr lang="da-DK" dirty="0"/>
                    </a:p>
                  </a:txBody>
                  <a:tcPr/>
                </a:tc>
                <a:extLst>
                  <a:ext uri="{0D108BD9-81ED-4DB2-BD59-A6C34878D82A}">
                    <a16:rowId xmlns:a16="http://schemas.microsoft.com/office/drawing/2014/main" val="744467216"/>
                  </a:ext>
                </a:extLst>
              </a:tr>
              <a:tr h="370840">
                <a:tc>
                  <a:txBody>
                    <a:bodyPr/>
                    <a:lstStyle/>
                    <a:p>
                      <a:r>
                        <a:rPr lang="da-DK" dirty="0" smtClean="0"/>
                        <a:t>Didaktisk</a:t>
                      </a:r>
                      <a:r>
                        <a:rPr lang="da-DK" baseline="0" dirty="0" smtClean="0"/>
                        <a:t> orkestrering</a:t>
                      </a:r>
                      <a:endParaRPr lang="da-DK" dirty="0"/>
                    </a:p>
                  </a:txBody>
                  <a:tcPr/>
                </a:tc>
                <a:tc>
                  <a:txBody>
                    <a:bodyPr/>
                    <a:lstStyle/>
                    <a:p>
                      <a:r>
                        <a:rPr lang="da-DK" dirty="0" smtClean="0"/>
                        <a:t>Kropsliggjort</a:t>
                      </a:r>
                      <a:r>
                        <a:rPr lang="da-DK" baseline="0" dirty="0" smtClean="0"/>
                        <a:t> o</a:t>
                      </a:r>
                      <a:r>
                        <a:rPr lang="da-DK" dirty="0" smtClean="0"/>
                        <a:t>msorg</a:t>
                      </a:r>
                      <a:endParaRPr lang="da-DK" dirty="0"/>
                    </a:p>
                  </a:txBody>
                  <a:tcPr/>
                </a:tc>
                <a:extLst>
                  <a:ext uri="{0D108BD9-81ED-4DB2-BD59-A6C34878D82A}">
                    <a16:rowId xmlns:a16="http://schemas.microsoft.com/office/drawing/2014/main" val="3448796392"/>
                  </a:ext>
                </a:extLst>
              </a:tr>
              <a:tr h="370840">
                <a:tc>
                  <a:txBody>
                    <a:bodyPr/>
                    <a:lstStyle/>
                    <a:p>
                      <a:r>
                        <a:rPr lang="da-DK" dirty="0" smtClean="0"/>
                        <a:t>Feedback på læreproces (just</a:t>
                      </a:r>
                      <a:r>
                        <a:rPr lang="da-DK" baseline="0" dirty="0" smtClean="0"/>
                        <a:t> in time /synkron)</a:t>
                      </a:r>
                      <a:r>
                        <a:rPr lang="da-DK" dirty="0" smtClean="0"/>
                        <a:t> </a:t>
                      </a:r>
                      <a:endParaRPr lang="da-DK" dirty="0"/>
                    </a:p>
                  </a:txBody>
                  <a:tcPr/>
                </a:tc>
                <a:tc>
                  <a:txBody>
                    <a:bodyPr/>
                    <a:lstStyle/>
                    <a:p>
                      <a:r>
                        <a:rPr lang="da-DK" dirty="0" smtClean="0"/>
                        <a:t>Kropsliggjort</a:t>
                      </a:r>
                      <a:r>
                        <a:rPr lang="da-DK" baseline="0" dirty="0" smtClean="0"/>
                        <a:t> i</a:t>
                      </a:r>
                      <a:r>
                        <a:rPr lang="da-DK" dirty="0" smtClean="0"/>
                        <a:t>dentifikation</a:t>
                      </a:r>
                      <a:endParaRPr lang="da-DK" dirty="0"/>
                    </a:p>
                  </a:txBody>
                  <a:tcPr/>
                </a:tc>
                <a:extLst>
                  <a:ext uri="{0D108BD9-81ED-4DB2-BD59-A6C34878D82A}">
                    <a16:rowId xmlns:a16="http://schemas.microsoft.com/office/drawing/2014/main" val="879747130"/>
                  </a:ext>
                </a:extLst>
              </a:tr>
              <a:tr h="370840">
                <a:tc>
                  <a:txBody>
                    <a:bodyPr/>
                    <a:lstStyle/>
                    <a:p>
                      <a:r>
                        <a:rPr lang="da-DK" dirty="0" smtClean="0"/>
                        <a:t>Feedback</a:t>
                      </a:r>
                      <a:r>
                        <a:rPr lang="da-DK" baseline="0" dirty="0" smtClean="0"/>
                        <a:t> på læreproces (asynkron)</a:t>
                      </a:r>
                      <a:endParaRPr lang="da-DK" dirty="0"/>
                    </a:p>
                  </a:txBody>
                  <a:tcPr/>
                </a:tc>
                <a:tc>
                  <a:txBody>
                    <a:bodyPr/>
                    <a:lstStyle/>
                    <a:p>
                      <a:r>
                        <a:rPr lang="da-DK" dirty="0" smtClean="0"/>
                        <a:t>Kropsliggjorte</a:t>
                      </a:r>
                      <a:r>
                        <a:rPr lang="da-DK" baseline="0" dirty="0" smtClean="0"/>
                        <a:t> inklusions- og eksklusionsmekanismer</a:t>
                      </a:r>
                      <a:endParaRPr lang="da-DK" dirty="0"/>
                    </a:p>
                  </a:txBody>
                  <a:tcPr/>
                </a:tc>
                <a:extLst>
                  <a:ext uri="{0D108BD9-81ED-4DB2-BD59-A6C34878D82A}">
                    <a16:rowId xmlns:a16="http://schemas.microsoft.com/office/drawing/2014/main" val="3211093900"/>
                  </a:ext>
                </a:extLst>
              </a:tr>
              <a:tr h="370840">
                <a:tc>
                  <a:txBody>
                    <a:bodyPr/>
                    <a:lstStyle/>
                    <a:p>
                      <a:r>
                        <a:rPr lang="da-DK" dirty="0" smtClean="0"/>
                        <a:t>Validering</a:t>
                      </a:r>
                      <a:endParaRPr lang="da-DK"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Kropsliggjort Anerkendelse</a:t>
                      </a:r>
                    </a:p>
                    <a:p>
                      <a:endParaRPr lang="da-DK" dirty="0"/>
                    </a:p>
                  </a:txBody>
                  <a:tcPr/>
                </a:tc>
                <a:extLst>
                  <a:ext uri="{0D108BD9-81ED-4DB2-BD59-A6C34878D82A}">
                    <a16:rowId xmlns:a16="http://schemas.microsoft.com/office/drawing/2014/main" val="1918763698"/>
                  </a:ext>
                </a:extLst>
              </a:tr>
              <a:tr h="370840">
                <a:tc>
                  <a:txBody>
                    <a:bodyPr/>
                    <a:lstStyle/>
                    <a:p>
                      <a:r>
                        <a:rPr lang="da-DK" dirty="0" smtClean="0"/>
                        <a:t>Sortering (eksamen)</a:t>
                      </a:r>
                      <a:endParaRPr lang="da-DK" dirty="0"/>
                    </a:p>
                  </a:txBody>
                  <a:tcPr/>
                </a:tc>
                <a:tc>
                  <a:txBody>
                    <a:bodyPr/>
                    <a:lstStyle/>
                    <a:p>
                      <a:endParaRPr lang="da-DK" dirty="0"/>
                    </a:p>
                  </a:txBody>
                  <a:tcPr/>
                </a:tc>
                <a:extLst>
                  <a:ext uri="{0D108BD9-81ED-4DB2-BD59-A6C34878D82A}">
                    <a16:rowId xmlns:a16="http://schemas.microsoft.com/office/drawing/2014/main" val="2078392815"/>
                  </a:ext>
                </a:extLst>
              </a:tr>
              <a:tr h="370840">
                <a:tc>
                  <a:txBody>
                    <a:bodyPr/>
                    <a:lstStyle/>
                    <a:p>
                      <a:r>
                        <a:rPr lang="da-DK" dirty="0" smtClean="0"/>
                        <a:t>Lærertilstedeværelse (</a:t>
                      </a:r>
                      <a:r>
                        <a:rPr lang="da-DK" dirty="0" err="1" smtClean="0"/>
                        <a:t>teacher</a:t>
                      </a:r>
                      <a:r>
                        <a:rPr lang="da-DK" dirty="0" smtClean="0"/>
                        <a:t> presence)</a:t>
                      </a:r>
                      <a:endParaRPr lang="da-DK" dirty="0"/>
                    </a:p>
                  </a:txBody>
                  <a:tcPr/>
                </a:tc>
                <a:tc>
                  <a:txBody>
                    <a:bodyPr/>
                    <a:lstStyle/>
                    <a:p>
                      <a:endParaRPr lang="da-DK" dirty="0"/>
                    </a:p>
                  </a:txBody>
                  <a:tcPr/>
                </a:tc>
                <a:extLst>
                  <a:ext uri="{0D108BD9-81ED-4DB2-BD59-A6C34878D82A}">
                    <a16:rowId xmlns:a16="http://schemas.microsoft.com/office/drawing/2014/main" val="2290535338"/>
                  </a:ext>
                </a:extLst>
              </a:tr>
            </a:tbl>
          </a:graphicData>
        </a:graphic>
      </p:graphicFrame>
      <p:sp>
        <p:nvSpPr>
          <p:cNvPr id="6" name="Ellipse 5"/>
          <p:cNvSpPr/>
          <p:nvPr/>
        </p:nvSpPr>
        <p:spPr>
          <a:xfrm>
            <a:off x="4662314" y="1134745"/>
            <a:ext cx="3816424" cy="4683760"/>
          </a:xfrm>
          <a:prstGeom prst="ellipse">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9" name="Ellipse 8"/>
          <p:cNvSpPr/>
          <p:nvPr/>
        </p:nvSpPr>
        <p:spPr>
          <a:xfrm>
            <a:off x="1115616" y="5373216"/>
            <a:ext cx="3816424" cy="669697"/>
          </a:xfrm>
          <a:prstGeom prst="ellipse">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0" name="Ellipse 9"/>
          <p:cNvSpPr/>
          <p:nvPr/>
        </p:nvSpPr>
        <p:spPr>
          <a:xfrm>
            <a:off x="1115616" y="3068960"/>
            <a:ext cx="3816424" cy="669697"/>
          </a:xfrm>
          <a:prstGeom prst="ellipse">
            <a:avLst/>
          </a:prstGeom>
          <a:noFill/>
          <a:ln w="5715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78520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Verdana" charset="0"/>
              </a:rPr>
              <a:t>Radikale innovationer – radikale transformationer:</a:t>
            </a:r>
            <a:endParaRPr lang="da-DK" dirty="0"/>
          </a:p>
        </p:txBody>
      </p:sp>
      <p:sp>
        <p:nvSpPr>
          <p:cNvPr id="3" name="Pladsholder til indhold 2"/>
          <p:cNvSpPr>
            <a:spLocks noGrp="1"/>
          </p:cNvSpPr>
          <p:nvPr>
            <p:ph idx="1"/>
          </p:nvPr>
        </p:nvSpPr>
        <p:spPr/>
        <p:txBody>
          <a:bodyPr/>
          <a:lstStyle/>
          <a:p>
            <a:r>
              <a:rPr lang="da-DK" b="1" dirty="0" smtClean="0">
                <a:latin typeface="Verdana" charset="0"/>
              </a:rPr>
              <a:t>Prototyper for radikalt </a:t>
            </a:r>
            <a:r>
              <a:rPr lang="da-DK" b="1" dirty="0">
                <a:latin typeface="Verdana" charset="0"/>
              </a:rPr>
              <a:t>nye </a:t>
            </a:r>
            <a:r>
              <a:rPr lang="da-DK" b="1">
                <a:latin typeface="Verdana" charset="0"/>
              </a:rPr>
              <a:t>uddannelsesdesign </a:t>
            </a:r>
            <a:r>
              <a:rPr lang="da-DK" b="1" smtClean="0">
                <a:latin typeface="Verdana" charset="0"/>
              </a:rPr>
              <a:t>opstår.</a:t>
            </a:r>
            <a:endParaRPr lang="da-DK" b="1" dirty="0" smtClean="0">
              <a:latin typeface="Verdana" charset="0"/>
            </a:endParaRPr>
          </a:p>
          <a:p>
            <a:endParaRPr lang="da-DK" b="1" dirty="0" smtClean="0">
              <a:latin typeface="Verdana" charset="0"/>
            </a:endParaRPr>
          </a:p>
          <a:p>
            <a:r>
              <a:rPr lang="da-DK" b="1" dirty="0" smtClean="0">
                <a:latin typeface="Verdana" charset="0"/>
              </a:rPr>
              <a:t>Uddannelseskulturen </a:t>
            </a:r>
            <a:r>
              <a:rPr lang="da-DK" b="1" dirty="0">
                <a:latin typeface="Verdana" charset="0"/>
              </a:rPr>
              <a:t>slår </a:t>
            </a:r>
            <a:r>
              <a:rPr lang="da-DK" b="1" dirty="0" smtClean="0">
                <a:latin typeface="Verdana" charset="0"/>
              </a:rPr>
              <a:t>tilbage.</a:t>
            </a:r>
          </a:p>
          <a:p>
            <a:endParaRPr lang="da-DK" b="1" dirty="0" smtClean="0">
              <a:latin typeface="Verdana" charset="0"/>
            </a:endParaRPr>
          </a:p>
          <a:p>
            <a:r>
              <a:rPr lang="da-DK" b="1" dirty="0" smtClean="0">
                <a:latin typeface="Verdana" charset="0"/>
              </a:rPr>
              <a:t>Et </a:t>
            </a:r>
            <a:r>
              <a:rPr lang="da-DK" b="1" dirty="0">
                <a:latin typeface="Verdana" charset="0"/>
              </a:rPr>
              <a:t>nyt </a:t>
            </a:r>
            <a:r>
              <a:rPr lang="da-DK" b="1" dirty="0" err="1">
                <a:latin typeface="Verdana" charset="0"/>
              </a:rPr>
              <a:t>Kuhnsk</a:t>
            </a:r>
            <a:r>
              <a:rPr lang="da-DK" b="1" dirty="0">
                <a:latin typeface="Verdana" charset="0"/>
              </a:rPr>
              <a:t> paradigmeskift står ikke lige for døren </a:t>
            </a:r>
            <a:endParaRPr lang="da-DK" b="1" dirty="0" smtClean="0">
              <a:latin typeface="Verdana" charset="0"/>
            </a:endParaRPr>
          </a:p>
          <a:p>
            <a:endParaRPr lang="da-DK" b="1" dirty="0" smtClean="0">
              <a:latin typeface="Verdana" charset="0"/>
            </a:endParaRPr>
          </a:p>
          <a:p>
            <a:r>
              <a:rPr lang="da-DK" b="1" dirty="0" smtClean="0">
                <a:latin typeface="Verdana" charset="0"/>
              </a:rPr>
              <a:t>– </a:t>
            </a:r>
            <a:r>
              <a:rPr lang="da-DK" b="1" dirty="0">
                <a:latin typeface="Verdana" charset="0"/>
              </a:rPr>
              <a:t>hverken om 1, 3 eller 5 år. </a:t>
            </a:r>
          </a:p>
          <a:p>
            <a:endParaRPr lang="da-DK" b="1" dirty="0" smtClean="0">
              <a:latin typeface="Verdana" charset="0"/>
            </a:endParaRPr>
          </a:p>
          <a:p>
            <a:endParaRPr lang="da-DK" b="1" dirty="0">
              <a:latin typeface="Verdana" charset="0"/>
            </a:endParaRPr>
          </a:p>
          <a:p>
            <a:endParaRPr lang="da-DK" b="1"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a:p>
        </p:txBody>
      </p:sp>
      <p:sp>
        <p:nvSpPr>
          <p:cNvPr id="5" name="Pladsholder til slide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33</a:t>
            </a:fld>
            <a:endParaRPr lang="da-DK"/>
          </a:p>
        </p:txBody>
      </p:sp>
    </p:spTree>
    <p:extLst>
      <p:ext uri="{BB962C8B-B14F-4D97-AF65-F5344CB8AC3E}">
        <p14:creationId xmlns:p14="http://schemas.microsoft.com/office/powerpoint/2010/main" val="836270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en-US" dirty="0"/>
              <a:t>Barak, M. (2004). Systematic Approaches for Inventive Thinking and Problem-Solving: Implications for Engineering Education. </a:t>
            </a:r>
            <a:r>
              <a:rPr lang="da-DK" dirty="0"/>
              <a:t>In</a:t>
            </a:r>
            <a:r>
              <a:rPr lang="da-DK" i="1" dirty="0"/>
              <a:t>: Int. J. </a:t>
            </a:r>
            <a:r>
              <a:rPr lang="da-DK" i="1" dirty="0" err="1"/>
              <a:t>Engng</a:t>
            </a:r>
            <a:r>
              <a:rPr lang="da-DK" dirty="0"/>
              <a:t> Ed. Vol. 20, No. 4, </a:t>
            </a:r>
            <a:r>
              <a:rPr lang="da-DK" dirty="0" err="1"/>
              <a:t>pp</a:t>
            </a:r>
            <a:r>
              <a:rPr lang="da-DK" dirty="0"/>
              <a:t>. 612-618.</a:t>
            </a:r>
          </a:p>
          <a:p>
            <a:endParaRPr lang="da-DK" dirty="0" smtClean="0"/>
          </a:p>
          <a:p>
            <a:r>
              <a:rPr lang="en-US" dirty="0"/>
              <a:t>Rogers, E. M. (1995/1962). </a:t>
            </a:r>
            <a:r>
              <a:rPr lang="en-US" i="1" dirty="0"/>
              <a:t>Diffusions of innovations. </a:t>
            </a:r>
            <a:r>
              <a:rPr lang="en-US" dirty="0"/>
              <a:t>The Free Press, New York.</a:t>
            </a:r>
            <a:endParaRPr lang="da-DK" dirty="0"/>
          </a:p>
          <a:p>
            <a:endParaRPr lang="da-DK" dirty="0"/>
          </a:p>
        </p:txBody>
      </p:sp>
      <p:sp>
        <p:nvSpPr>
          <p:cNvPr id="4" name="Pladsholder til dato 3"/>
          <p:cNvSpPr>
            <a:spLocks noGrp="1"/>
          </p:cNvSpPr>
          <p:nvPr>
            <p:ph type="dt" sz="half" idx="10"/>
          </p:nvPr>
        </p:nvSpPr>
        <p:spPr/>
        <p:txBody>
          <a:bodyPr/>
          <a:lstStyle/>
          <a:p>
            <a:pPr>
              <a:defRPr/>
            </a:pPr>
            <a:fld id="{384C7974-A2DE-0C4D-B5B5-201D9910AB35}" type="datetime3">
              <a:rPr lang="da-DK" smtClean="0"/>
              <a:pPr>
                <a:defRPr/>
              </a:pPr>
              <a:t>08.06.2016</a:t>
            </a:fld>
            <a:endParaRPr lang="da-DK"/>
          </a:p>
        </p:txBody>
      </p:sp>
      <p:sp>
        <p:nvSpPr>
          <p:cNvPr id="5" name="Pladsholder til slidenummer 4"/>
          <p:cNvSpPr>
            <a:spLocks noGrp="1"/>
          </p:cNvSpPr>
          <p:nvPr>
            <p:ph type="sldNum" sz="quarter" idx="11"/>
          </p:nvPr>
        </p:nvSpPr>
        <p:spPr/>
        <p:txBody>
          <a:bodyPr/>
          <a:lstStyle/>
          <a:p>
            <a:pPr>
              <a:defRPr/>
            </a:pPr>
            <a:r>
              <a:rPr lang="da-DK" smtClean="0"/>
              <a:t>Slide </a:t>
            </a:r>
            <a:fld id="{17FC8B28-A1B0-BA4E-8941-515F1B81DA16}" type="slidenum">
              <a:rPr lang="da-DK" smtClean="0"/>
              <a:pPr>
                <a:defRPr/>
              </a:pPr>
              <a:t>34</a:t>
            </a:fld>
            <a:endParaRPr lang="da-DK"/>
          </a:p>
        </p:txBody>
      </p:sp>
    </p:spTree>
    <p:extLst>
      <p:ext uri="{BB962C8B-B14F-4D97-AF65-F5344CB8AC3E}">
        <p14:creationId xmlns:p14="http://schemas.microsoft.com/office/powerpoint/2010/main" val="204586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4</a:t>
            </a:fld>
            <a:endParaRPr lang="da-DK" sz="900">
              <a:solidFill>
                <a:schemeClr val="bg1"/>
              </a:solidFill>
              <a:latin typeface="Verdana" charset="0"/>
            </a:endParaRPr>
          </a:p>
        </p:txBody>
      </p:sp>
      <p:pic>
        <p:nvPicPr>
          <p:cNvPr id="3" name="Billede 2"/>
          <p:cNvPicPr>
            <a:picLocks noChangeAspect="1"/>
          </p:cNvPicPr>
          <p:nvPr/>
        </p:nvPicPr>
        <p:blipFill>
          <a:blip r:embed="rId2"/>
          <a:stretch>
            <a:fillRect/>
          </a:stretch>
        </p:blipFill>
        <p:spPr>
          <a:xfrm>
            <a:off x="611560" y="223630"/>
            <a:ext cx="8208912" cy="5662820"/>
          </a:xfrm>
          <a:prstGeom prst="rect">
            <a:avLst/>
          </a:prstGeom>
        </p:spPr>
      </p:pic>
      <p:pic>
        <p:nvPicPr>
          <p:cNvPr id="8" name="Billede 7"/>
          <p:cNvPicPr>
            <a:picLocks noChangeAspect="1"/>
          </p:cNvPicPr>
          <p:nvPr/>
        </p:nvPicPr>
        <p:blipFill>
          <a:blip r:embed="rId3"/>
          <a:stretch>
            <a:fillRect/>
          </a:stretch>
        </p:blipFill>
        <p:spPr>
          <a:xfrm>
            <a:off x="5580112" y="5980928"/>
            <a:ext cx="3384376" cy="846094"/>
          </a:xfrm>
          <a:prstGeom prst="rect">
            <a:avLst/>
          </a:prstGeom>
        </p:spPr>
      </p:pic>
      <p:sp>
        <p:nvSpPr>
          <p:cNvPr id="2" name="Opadgående pil 1"/>
          <p:cNvSpPr/>
          <p:nvPr/>
        </p:nvSpPr>
        <p:spPr>
          <a:xfrm>
            <a:off x="1619672" y="1484784"/>
            <a:ext cx="720080" cy="1152128"/>
          </a:xfrm>
          <a:prstGeom prst="up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36994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5</a:t>
            </a:fld>
            <a:endParaRPr lang="da-DK" sz="900">
              <a:solidFill>
                <a:schemeClr val="bg1"/>
              </a:solidFill>
              <a:latin typeface="Verdana" charset="0"/>
            </a:endParaRPr>
          </a:p>
        </p:txBody>
      </p:sp>
      <p:pic>
        <p:nvPicPr>
          <p:cNvPr id="3" name="Billede 2"/>
          <p:cNvPicPr>
            <a:picLocks noChangeAspect="1"/>
          </p:cNvPicPr>
          <p:nvPr/>
        </p:nvPicPr>
        <p:blipFill>
          <a:blip r:embed="rId2"/>
          <a:stretch>
            <a:fillRect/>
          </a:stretch>
        </p:blipFill>
        <p:spPr>
          <a:xfrm>
            <a:off x="611560" y="223630"/>
            <a:ext cx="8208912" cy="5662820"/>
          </a:xfrm>
          <a:prstGeom prst="rect">
            <a:avLst/>
          </a:prstGeom>
        </p:spPr>
      </p:pic>
      <p:pic>
        <p:nvPicPr>
          <p:cNvPr id="8" name="Billede 7"/>
          <p:cNvPicPr>
            <a:picLocks noChangeAspect="1"/>
          </p:cNvPicPr>
          <p:nvPr/>
        </p:nvPicPr>
        <p:blipFill>
          <a:blip r:embed="rId3"/>
          <a:stretch>
            <a:fillRect/>
          </a:stretch>
        </p:blipFill>
        <p:spPr>
          <a:xfrm>
            <a:off x="5580112" y="5980928"/>
            <a:ext cx="3384376" cy="846094"/>
          </a:xfrm>
          <a:prstGeom prst="rect">
            <a:avLst/>
          </a:prstGeom>
        </p:spPr>
      </p:pic>
      <p:sp>
        <p:nvSpPr>
          <p:cNvPr id="2" name="Opadgående pil 1"/>
          <p:cNvSpPr/>
          <p:nvPr/>
        </p:nvSpPr>
        <p:spPr>
          <a:xfrm>
            <a:off x="1619672" y="1484784"/>
            <a:ext cx="720080" cy="1152128"/>
          </a:xfrm>
          <a:prstGeom prst="up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4" name="Venstrepil 3"/>
          <p:cNvSpPr/>
          <p:nvPr/>
        </p:nvSpPr>
        <p:spPr>
          <a:xfrm>
            <a:off x="5508104" y="1916832"/>
            <a:ext cx="1656184"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21048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6</a:t>
            </a:fld>
            <a:endParaRPr lang="da-DK" sz="900">
              <a:solidFill>
                <a:schemeClr val="bg1"/>
              </a:solidFill>
              <a:latin typeface="Verdana" charset="0"/>
            </a:endParaRPr>
          </a:p>
        </p:txBody>
      </p:sp>
      <p:pic>
        <p:nvPicPr>
          <p:cNvPr id="3" name="Billede 2"/>
          <p:cNvPicPr>
            <a:picLocks noChangeAspect="1"/>
          </p:cNvPicPr>
          <p:nvPr/>
        </p:nvPicPr>
        <p:blipFill>
          <a:blip r:embed="rId2"/>
          <a:stretch>
            <a:fillRect/>
          </a:stretch>
        </p:blipFill>
        <p:spPr>
          <a:xfrm>
            <a:off x="611560" y="223630"/>
            <a:ext cx="8208912" cy="5662820"/>
          </a:xfrm>
          <a:prstGeom prst="rect">
            <a:avLst/>
          </a:prstGeom>
        </p:spPr>
      </p:pic>
      <p:pic>
        <p:nvPicPr>
          <p:cNvPr id="8" name="Billede 7"/>
          <p:cNvPicPr>
            <a:picLocks noChangeAspect="1"/>
          </p:cNvPicPr>
          <p:nvPr/>
        </p:nvPicPr>
        <p:blipFill>
          <a:blip r:embed="rId3"/>
          <a:stretch>
            <a:fillRect/>
          </a:stretch>
        </p:blipFill>
        <p:spPr>
          <a:xfrm>
            <a:off x="5580112" y="5980928"/>
            <a:ext cx="3384376" cy="846094"/>
          </a:xfrm>
          <a:prstGeom prst="rect">
            <a:avLst/>
          </a:prstGeom>
        </p:spPr>
      </p:pic>
      <p:sp>
        <p:nvSpPr>
          <p:cNvPr id="2" name="Opadgående pil 1"/>
          <p:cNvSpPr/>
          <p:nvPr/>
        </p:nvSpPr>
        <p:spPr>
          <a:xfrm>
            <a:off x="1619672" y="1484784"/>
            <a:ext cx="720080" cy="1152128"/>
          </a:xfrm>
          <a:prstGeom prst="up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4" name="Venstrepil 3"/>
          <p:cNvSpPr/>
          <p:nvPr/>
        </p:nvSpPr>
        <p:spPr>
          <a:xfrm>
            <a:off x="5508104" y="1916832"/>
            <a:ext cx="1656184"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Kløftet højrepil 4"/>
          <p:cNvSpPr/>
          <p:nvPr/>
        </p:nvSpPr>
        <p:spPr>
          <a:xfrm>
            <a:off x="1763688" y="3212976"/>
            <a:ext cx="2808312" cy="36004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00803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7</a:t>
            </a:fld>
            <a:endParaRPr lang="da-DK" sz="900">
              <a:solidFill>
                <a:schemeClr val="bg1"/>
              </a:solidFill>
              <a:latin typeface="Verdana" charset="0"/>
            </a:endParaRPr>
          </a:p>
        </p:txBody>
      </p:sp>
      <p:pic>
        <p:nvPicPr>
          <p:cNvPr id="3" name="Billede 2"/>
          <p:cNvPicPr>
            <a:picLocks noChangeAspect="1"/>
          </p:cNvPicPr>
          <p:nvPr/>
        </p:nvPicPr>
        <p:blipFill>
          <a:blip r:embed="rId2"/>
          <a:stretch>
            <a:fillRect/>
          </a:stretch>
        </p:blipFill>
        <p:spPr>
          <a:xfrm>
            <a:off x="323528" y="286460"/>
            <a:ext cx="8496944" cy="5662820"/>
          </a:xfrm>
          <a:prstGeom prst="rect">
            <a:avLst/>
          </a:prstGeom>
        </p:spPr>
      </p:pic>
      <p:pic>
        <p:nvPicPr>
          <p:cNvPr id="8" name="Billede 7"/>
          <p:cNvPicPr>
            <a:picLocks noChangeAspect="1"/>
          </p:cNvPicPr>
          <p:nvPr/>
        </p:nvPicPr>
        <p:blipFill>
          <a:blip r:embed="rId3"/>
          <a:stretch>
            <a:fillRect/>
          </a:stretch>
        </p:blipFill>
        <p:spPr>
          <a:xfrm>
            <a:off x="5580112" y="5980928"/>
            <a:ext cx="3384376" cy="846094"/>
          </a:xfrm>
          <a:prstGeom prst="rect">
            <a:avLst/>
          </a:prstGeom>
        </p:spPr>
      </p:pic>
      <p:sp>
        <p:nvSpPr>
          <p:cNvPr id="5" name="Kløftet højrepil 4"/>
          <p:cNvSpPr/>
          <p:nvPr/>
        </p:nvSpPr>
        <p:spPr>
          <a:xfrm>
            <a:off x="3291096" y="3068960"/>
            <a:ext cx="1440160" cy="72008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smtClean="0"/>
              <a:t>1.</a:t>
            </a:r>
            <a:endParaRPr lang="da-DK" b="1" dirty="0"/>
          </a:p>
        </p:txBody>
      </p:sp>
      <p:sp>
        <p:nvSpPr>
          <p:cNvPr id="6" name="Ellipse 5"/>
          <p:cNvSpPr/>
          <p:nvPr/>
        </p:nvSpPr>
        <p:spPr>
          <a:xfrm>
            <a:off x="4788024" y="3284984"/>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96005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8</a:t>
            </a:fld>
            <a:endParaRPr lang="da-DK" sz="900">
              <a:solidFill>
                <a:schemeClr val="bg1"/>
              </a:solidFill>
              <a:latin typeface="Verdana" charset="0"/>
            </a:endParaRPr>
          </a:p>
        </p:txBody>
      </p:sp>
      <p:pic>
        <p:nvPicPr>
          <p:cNvPr id="3" name="Billede 2"/>
          <p:cNvPicPr>
            <a:picLocks noChangeAspect="1"/>
          </p:cNvPicPr>
          <p:nvPr/>
        </p:nvPicPr>
        <p:blipFill>
          <a:blip r:embed="rId2"/>
          <a:stretch>
            <a:fillRect/>
          </a:stretch>
        </p:blipFill>
        <p:spPr>
          <a:xfrm>
            <a:off x="323528" y="286460"/>
            <a:ext cx="8496944" cy="5662820"/>
          </a:xfrm>
          <a:prstGeom prst="rect">
            <a:avLst/>
          </a:prstGeom>
        </p:spPr>
      </p:pic>
      <p:pic>
        <p:nvPicPr>
          <p:cNvPr id="8" name="Billede 7"/>
          <p:cNvPicPr>
            <a:picLocks noChangeAspect="1"/>
          </p:cNvPicPr>
          <p:nvPr/>
        </p:nvPicPr>
        <p:blipFill>
          <a:blip r:embed="rId3"/>
          <a:stretch>
            <a:fillRect/>
          </a:stretch>
        </p:blipFill>
        <p:spPr>
          <a:xfrm>
            <a:off x="5580112" y="5980928"/>
            <a:ext cx="3384376" cy="846094"/>
          </a:xfrm>
          <a:prstGeom prst="rect">
            <a:avLst/>
          </a:prstGeom>
        </p:spPr>
      </p:pic>
      <p:sp>
        <p:nvSpPr>
          <p:cNvPr id="4" name="Venstrepil 3"/>
          <p:cNvSpPr/>
          <p:nvPr/>
        </p:nvSpPr>
        <p:spPr>
          <a:xfrm>
            <a:off x="4139952" y="1750169"/>
            <a:ext cx="1152128" cy="86409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smtClean="0"/>
              <a:t>2.</a:t>
            </a:r>
            <a:endParaRPr lang="da-DK" b="1" dirty="0"/>
          </a:p>
        </p:txBody>
      </p:sp>
      <p:sp>
        <p:nvSpPr>
          <p:cNvPr id="5" name="Kløftet højrepil 4"/>
          <p:cNvSpPr/>
          <p:nvPr/>
        </p:nvSpPr>
        <p:spPr>
          <a:xfrm>
            <a:off x="3291096" y="3068960"/>
            <a:ext cx="1440160" cy="72008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smtClean="0"/>
              <a:t>1.</a:t>
            </a:r>
            <a:endParaRPr lang="da-DK" b="1" dirty="0"/>
          </a:p>
        </p:txBody>
      </p:sp>
      <p:sp>
        <p:nvSpPr>
          <p:cNvPr id="6" name="Ellipse 5"/>
          <p:cNvSpPr/>
          <p:nvPr/>
        </p:nvSpPr>
        <p:spPr>
          <a:xfrm>
            <a:off x="4788024" y="3284984"/>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2771800" y="2060848"/>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89251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Pladsholder til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dirty="0" smtClean="0">
                <a:solidFill>
                  <a:schemeClr val="bg1"/>
                </a:solidFill>
                <a:latin typeface="Verdana" charset="0"/>
              </a:rPr>
              <a:t>Dato</a:t>
            </a:r>
            <a:endParaRPr lang="da-DK" sz="900" dirty="0">
              <a:solidFill>
                <a:schemeClr val="bg1"/>
              </a:solidFill>
              <a:latin typeface="Verdana" charset="0"/>
            </a:endParaRPr>
          </a:p>
        </p:txBody>
      </p:sp>
      <p:sp>
        <p:nvSpPr>
          <p:cNvPr id="40964" name="Pladsholder til dias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a-DK" sz="900">
                <a:solidFill>
                  <a:schemeClr val="bg1"/>
                </a:solidFill>
                <a:latin typeface="Verdana" charset="0"/>
              </a:rPr>
              <a:t>Slide </a:t>
            </a:r>
            <a:fld id="{87B31D13-B812-5045-B012-03C08A27465A}" type="slidenum">
              <a:rPr lang="da-DK" sz="900">
                <a:solidFill>
                  <a:schemeClr val="bg1"/>
                </a:solidFill>
                <a:latin typeface="Verdana" charset="0"/>
              </a:rPr>
              <a:pPr eaLnBrk="1" hangingPunct="1"/>
              <a:t>9</a:t>
            </a:fld>
            <a:endParaRPr lang="da-DK" sz="900">
              <a:solidFill>
                <a:schemeClr val="bg1"/>
              </a:solidFill>
              <a:latin typeface="Verdana" charset="0"/>
            </a:endParaRPr>
          </a:p>
        </p:txBody>
      </p:sp>
      <p:pic>
        <p:nvPicPr>
          <p:cNvPr id="3" name="Billede 2"/>
          <p:cNvPicPr>
            <a:picLocks noChangeAspect="1"/>
          </p:cNvPicPr>
          <p:nvPr/>
        </p:nvPicPr>
        <p:blipFill>
          <a:blip r:embed="rId2"/>
          <a:stretch>
            <a:fillRect/>
          </a:stretch>
        </p:blipFill>
        <p:spPr>
          <a:xfrm>
            <a:off x="323528" y="286460"/>
            <a:ext cx="8496944" cy="5662820"/>
          </a:xfrm>
          <a:prstGeom prst="rect">
            <a:avLst/>
          </a:prstGeom>
        </p:spPr>
      </p:pic>
      <p:pic>
        <p:nvPicPr>
          <p:cNvPr id="8" name="Billede 7"/>
          <p:cNvPicPr>
            <a:picLocks noChangeAspect="1"/>
          </p:cNvPicPr>
          <p:nvPr/>
        </p:nvPicPr>
        <p:blipFill>
          <a:blip r:embed="rId3"/>
          <a:stretch>
            <a:fillRect/>
          </a:stretch>
        </p:blipFill>
        <p:spPr>
          <a:xfrm>
            <a:off x="5580112" y="5980928"/>
            <a:ext cx="3384376" cy="846094"/>
          </a:xfrm>
          <a:prstGeom prst="rect">
            <a:avLst/>
          </a:prstGeom>
        </p:spPr>
      </p:pic>
      <p:sp>
        <p:nvSpPr>
          <p:cNvPr id="2" name="Opadgående pil 1"/>
          <p:cNvSpPr/>
          <p:nvPr/>
        </p:nvSpPr>
        <p:spPr>
          <a:xfrm>
            <a:off x="1259632" y="1628800"/>
            <a:ext cx="1080120" cy="1152128"/>
          </a:xfrm>
          <a:prstGeom prst="up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smtClean="0"/>
              <a:t>3.</a:t>
            </a:r>
            <a:endParaRPr lang="da-DK" dirty="0"/>
          </a:p>
        </p:txBody>
      </p:sp>
      <p:sp>
        <p:nvSpPr>
          <p:cNvPr id="4" name="Venstrepil 3"/>
          <p:cNvSpPr/>
          <p:nvPr/>
        </p:nvSpPr>
        <p:spPr>
          <a:xfrm>
            <a:off x="4139952" y="1750169"/>
            <a:ext cx="1152128" cy="86409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smtClean="0"/>
              <a:t>2.</a:t>
            </a:r>
            <a:endParaRPr lang="da-DK" b="1" dirty="0"/>
          </a:p>
        </p:txBody>
      </p:sp>
      <p:sp>
        <p:nvSpPr>
          <p:cNvPr id="5" name="Kløftet højrepil 4"/>
          <p:cNvSpPr/>
          <p:nvPr/>
        </p:nvSpPr>
        <p:spPr>
          <a:xfrm>
            <a:off x="3291096" y="3068960"/>
            <a:ext cx="1440160" cy="72008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smtClean="0"/>
              <a:t>1.</a:t>
            </a:r>
            <a:endParaRPr lang="da-DK" b="1" dirty="0"/>
          </a:p>
        </p:txBody>
      </p:sp>
      <p:sp>
        <p:nvSpPr>
          <p:cNvPr id="6" name="Ellipse 5"/>
          <p:cNvSpPr/>
          <p:nvPr/>
        </p:nvSpPr>
        <p:spPr>
          <a:xfrm>
            <a:off x="4788024" y="3284984"/>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2771800" y="2060848"/>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p:cNvSpPr/>
          <p:nvPr/>
        </p:nvSpPr>
        <p:spPr>
          <a:xfrm>
            <a:off x="1581572" y="1196752"/>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66286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skabelon">
  <a:themeElements>
    <a:clrScheme name="Med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 bullets">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 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 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 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 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 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 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 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 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 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 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 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den bullets/skilleark">
  <a:themeElements>
    <a:clrScheme name="Uden bullets/skille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den bullets/skilleark">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den bullets/skille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den bullets/skillear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den bullets/skillear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den bullets/skillear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den bullets/skillear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den bullets/skillear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den bullets/skillear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den bullets/skillear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den bullets/skillear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den bullets/skillear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den bullets/skillear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den bullets/skillear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vid baggrund">
  <a:themeElements>
    <a:clrScheme name="Hvid baggr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vid baggrun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vid baggr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vid baggr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vid baggr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vid baggr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vid baggr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vid baggr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vid baggr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vid baggr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vid baggr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vid baggr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vid baggr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vid baggr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1D19475F12E5F48B88A0A21A164828F" ma:contentTypeVersion="3" ma:contentTypeDescription="Opret et nyt dokument." ma:contentTypeScope="" ma:versionID="f22d3a85da98d59530993eae9b515357">
  <xsd:schema xmlns:xsd="http://www.w3.org/2001/XMLSchema" xmlns:xs="http://www.w3.org/2001/XMLSchema" xmlns:p="http://schemas.microsoft.com/office/2006/metadata/properties" xmlns:ns1="http://schemas.microsoft.com/sharepoint/v3" xmlns:ns2="1c61ba9c-b630-4261-9d6b-0164bddd9631" targetNamespace="http://schemas.microsoft.com/office/2006/metadata/properties" ma:root="true" ma:fieldsID="cc321488d16dc2a090a29cedefdcdd21" ns1:_="" ns2:_="">
    <xsd:import namespace="http://schemas.microsoft.com/sharepoint/v3"/>
    <xsd:import namespace="1c61ba9c-b630-4261-9d6b-0164bddd9631"/>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xsd:simpleType>
        <xsd:restriction base="dms:Unknown"/>
      </xsd:simpleType>
    </xsd:element>
    <xsd:element name="PublishingExpirationDate" ma:index="9"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61ba9c-b630-4261-9d6b-0164bddd9631" elementFormDefault="qualified">
    <xsd:import namespace="http://schemas.microsoft.com/office/2006/documentManagement/types"/>
    <xsd:import namespace="http://schemas.microsoft.com/office/infopath/2007/PartnerControls"/>
    <xsd:element name="SharedWithUsers" ma:index="10"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E76CE20-7FBE-495C-BE78-EE01E66C0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61ba9c-b630-4261-9d6b-0164bddd9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A8E71F-837B-493B-B3CD-7A262F204924}">
  <ds:schemaRefs>
    <ds:schemaRef ds:uri="http://schemas.microsoft.com/sharepoint/v3/contenttype/forms"/>
  </ds:schemaRefs>
</ds:datastoreItem>
</file>

<file path=customXml/itemProps3.xml><?xml version="1.0" encoding="utf-8"?>
<ds:datastoreItem xmlns:ds="http://schemas.openxmlformats.org/officeDocument/2006/customXml" ds:itemID="{115CE29E-9DB3-4A24-8F3F-6F0A4AE33F4B}">
  <ds:schemaRefs>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 ds:uri="1c61ba9c-b630-4261-9d6b-0164bddd9631"/>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Powerpoint_skabelon</Template>
  <TotalTime>696</TotalTime>
  <Words>1102</Words>
  <Application>Microsoft Office PowerPoint</Application>
  <PresentationFormat>Skærmshow (4:3)</PresentationFormat>
  <Paragraphs>274</Paragraphs>
  <Slides>34</Slides>
  <Notes>0</Notes>
  <HiddenSlides>0</HiddenSlides>
  <MMClips>0</MMClips>
  <ScaleCrop>false</ScaleCrop>
  <HeadingPairs>
    <vt:vector size="6" baseType="variant">
      <vt:variant>
        <vt:lpstr>Benyttede skrifttyper</vt:lpstr>
      </vt:variant>
      <vt:variant>
        <vt:i4>3</vt:i4>
      </vt:variant>
      <vt:variant>
        <vt:lpstr>Tema</vt:lpstr>
      </vt:variant>
      <vt:variant>
        <vt:i4>3</vt:i4>
      </vt:variant>
      <vt:variant>
        <vt:lpstr>Slidetitler</vt:lpstr>
      </vt:variant>
      <vt:variant>
        <vt:i4>34</vt:i4>
      </vt:variant>
    </vt:vector>
  </HeadingPairs>
  <TitlesOfParts>
    <vt:vector size="40" baseType="lpstr">
      <vt:lpstr>ＭＳ Ｐゴシック</vt:lpstr>
      <vt:lpstr>Arial</vt:lpstr>
      <vt:lpstr>Verdana</vt:lpstr>
      <vt:lpstr>Powerpoint_skabelon</vt:lpstr>
      <vt:lpstr>Uden bullets/skilleark</vt:lpstr>
      <vt:lpstr>Hvid baggrund</vt:lpstr>
      <vt:lpstr>Fremtidens uddannelsesdesign – teknologier på spil </vt:lpstr>
      <vt:lpstr>Den nemme løsning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Ikke teknologi trends men uddannelsestrends</vt:lpstr>
      <vt:lpstr>Rethinking hvordan uddannelsesinstitutioner fungerer i dag</vt:lpstr>
      <vt:lpstr>Rethinking hvordan uddannelsesinstitutioner fungerer i dag</vt:lpstr>
      <vt:lpstr>Rethinking hvordan uddannelsesinstitutioner fungerer i dag</vt:lpstr>
      <vt:lpstr> 200 års uddannelsesdesign: Landsbyskolen</vt:lpstr>
      <vt:lpstr>Rethinking hvordan uddannelsesinstitutioner fungerer i dag</vt:lpstr>
      <vt:lpstr>Udbredelsen af en innovation blandt andet afhængig af følgende parametre: </vt:lpstr>
      <vt:lpstr>Innovativ systematisk tænkning</vt:lpstr>
      <vt:lpstr>Innovativ systematisk tænkning - hjælpeværktøjer</vt:lpstr>
      <vt:lpstr>”Underviseren” – analyseret med afsæt i innovativ systematisk tænkning</vt:lpstr>
      <vt:lpstr>”Underviseren” – analyseret med afsæt i innovation systematisk tænkning</vt:lpstr>
      <vt:lpstr>Tre eksempler på nye uddannelsesdesign som er muliggjort fordi  man på forskellig vis har arbejdet med at uddifferentiere ”underviseren” i en didaktisk funktion og en tilstedeværende person.</vt:lpstr>
      <vt:lpstr>PowerPoint-præsentation</vt:lpstr>
      <vt:lpstr>PowerPoint-præsentation</vt:lpstr>
      <vt:lpstr>Remediering</vt:lpstr>
      <vt:lpstr>PowerPoint-præsentation</vt:lpstr>
      <vt:lpstr>”Online-underviseren” – analyseret med afsæt i innovation systematisk tænkning</vt:lpstr>
      <vt:lpstr>”Online-underviseren” – analyseret med afsæt i innovation systematisk tænkning</vt:lpstr>
      <vt:lpstr>Kommunale læringscentre</vt:lpstr>
      <vt:lpstr>”Kommunale læringscentre” – analyseret med afsæt i innovation systematisk tænkning</vt:lpstr>
      <vt:lpstr>MOOCs</vt:lpstr>
      <vt:lpstr>MOOCs</vt:lpstr>
      <vt:lpstr>”MOOCs” – analyseret med afsæt i innovation systematisk tænkning</vt:lpstr>
      <vt:lpstr>Radikale innovationer – radikale transformationer:</vt:lpstr>
      <vt:lpstr>PowerPoint-præsentation</vt:lpstr>
    </vt:vector>
  </TitlesOfParts>
  <Company>ucsj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PH-sektoren og organiseringen af UCSJ</dc:title>
  <dc:creator>Anne Marie Underbjerg</dc:creator>
  <cp:lastModifiedBy>Karsten Gynther (kgy)</cp:lastModifiedBy>
  <cp:revision>61</cp:revision>
  <dcterms:created xsi:type="dcterms:W3CDTF">2010-08-24T12:33:15Z</dcterms:created>
  <dcterms:modified xsi:type="dcterms:W3CDTF">2016-06-08T05:37:29Z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0x010100C1D19475F12E5F48B88A0A21A164828F</vt:lpwstr>
  </property>
</Properties>
</file>