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Masters/slideMaster19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Masters/slideMaster14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24.xml" ContentType="application/vnd.openxmlformats-officedocument.them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22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20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commentAuthors.xml" ContentType="application/vnd.openxmlformats-officedocument.presentationml.commentAuthors+xml"/>
  <Override PartName="/ppt/theme/theme23.xml" ContentType="application/vnd.openxmlformats-officedocument.them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63" r:id="rId2"/>
    <p:sldMasterId id="2147483765" r:id="rId3"/>
    <p:sldMasterId id="2147483767" r:id="rId4"/>
    <p:sldMasterId id="2147483769" r:id="rId5"/>
    <p:sldMasterId id="2147483771" r:id="rId6"/>
    <p:sldMasterId id="2147483773" r:id="rId7"/>
    <p:sldMasterId id="2147483673" r:id="rId8"/>
    <p:sldMasterId id="2147483701" r:id="rId9"/>
    <p:sldMasterId id="2147483693" r:id="rId10"/>
    <p:sldMasterId id="2147483699" r:id="rId11"/>
    <p:sldMasterId id="2147483697" r:id="rId12"/>
    <p:sldMasterId id="2147483695" r:id="rId13"/>
    <p:sldMasterId id="2147483703" r:id="rId14"/>
    <p:sldMasterId id="2147483705" r:id="rId15"/>
    <p:sldMasterId id="2147483707" r:id="rId16"/>
    <p:sldMasterId id="2147483709" r:id="rId17"/>
    <p:sldMasterId id="2147483713" r:id="rId18"/>
    <p:sldMasterId id="2147483711" r:id="rId19"/>
    <p:sldMasterId id="2147483789" r:id="rId20"/>
    <p:sldMasterId id="2147483822" r:id="rId21"/>
    <p:sldMasterId id="2147483824" r:id="rId22"/>
    <p:sldMasterId id="2147483826" r:id="rId23"/>
    <p:sldMasterId id="2147483828" r:id="rId24"/>
    <p:sldMasterId id="2147483830" r:id="rId25"/>
  </p:sldMasterIdLst>
  <p:notesMasterIdLst>
    <p:notesMasterId r:id="rId39"/>
  </p:notesMasterIdLst>
  <p:handoutMasterIdLst>
    <p:handoutMasterId r:id="rId40"/>
  </p:handoutMasterIdLst>
  <p:sldIdLst>
    <p:sldId id="260" r:id="rId26"/>
    <p:sldId id="452" r:id="rId27"/>
    <p:sldId id="347" r:id="rId28"/>
    <p:sldId id="450" r:id="rId29"/>
    <p:sldId id="459" r:id="rId30"/>
    <p:sldId id="357" r:id="rId31"/>
    <p:sldId id="341" r:id="rId32"/>
    <p:sldId id="461" r:id="rId33"/>
    <p:sldId id="462" r:id="rId34"/>
    <p:sldId id="463" r:id="rId35"/>
    <p:sldId id="464" r:id="rId36"/>
    <p:sldId id="465" r:id="rId37"/>
    <p:sldId id="466" r:id="rId38"/>
  </p:sldIdLst>
  <p:sldSz cx="10693400" cy="7561263"/>
  <p:notesSz cx="6797675" cy="9926638"/>
  <p:defaultTextStyle>
    <a:defPPr>
      <a:defRPr lang="en-US"/>
    </a:defPPr>
    <a:lvl1pPr algn="l" defTabSz="104252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Geneva"/>
        <a:cs typeface="Arial" charset="0"/>
      </a:defRPr>
    </a:lvl1pPr>
    <a:lvl2pPr marL="520471" indent="-63472" algn="l" defTabSz="104252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Geneva"/>
        <a:cs typeface="Arial" charset="0"/>
      </a:defRPr>
    </a:lvl2pPr>
    <a:lvl3pPr marL="1042527" indent="-128529" algn="l" defTabSz="104252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Geneva"/>
        <a:cs typeface="Arial" charset="0"/>
      </a:defRPr>
    </a:lvl3pPr>
    <a:lvl4pPr marL="1563002" indent="-192001" algn="l" defTabSz="104252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Geneva"/>
        <a:cs typeface="Arial" charset="0"/>
      </a:defRPr>
    </a:lvl4pPr>
    <a:lvl5pPr marL="2085053" indent="-257061" algn="l" defTabSz="1042527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Geneva"/>
        <a:cs typeface="Arial" charset="0"/>
      </a:defRPr>
    </a:lvl5pPr>
    <a:lvl6pPr marL="2284990" algn="l" defTabSz="913997" rtl="0" eaLnBrk="1" latinLnBrk="0" hangingPunct="1">
      <a:defRPr sz="2100" kern="1200">
        <a:solidFill>
          <a:schemeClr val="tx1"/>
        </a:solidFill>
        <a:latin typeface="Arial" charset="0"/>
        <a:ea typeface="Geneva"/>
        <a:cs typeface="Arial" charset="0"/>
      </a:defRPr>
    </a:lvl6pPr>
    <a:lvl7pPr marL="2741988" algn="l" defTabSz="913997" rtl="0" eaLnBrk="1" latinLnBrk="0" hangingPunct="1">
      <a:defRPr sz="2100" kern="1200">
        <a:solidFill>
          <a:schemeClr val="tx1"/>
        </a:solidFill>
        <a:latin typeface="Arial" charset="0"/>
        <a:ea typeface="Geneva"/>
        <a:cs typeface="Arial" charset="0"/>
      </a:defRPr>
    </a:lvl7pPr>
    <a:lvl8pPr marL="3198986" algn="l" defTabSz="913997" rtl="0" eaLnBrk="1" latinLnBrk="0" hangingPunct="1">
      <a:defRPr sz="2100" kern="1200">
        <a:solidFill>
          <a:schemeClr val="tx1"/>
        </a:solidFill>
        <a:latin typeface="Arial" charset="0"/>
        <a:ea typeface="Geneva"/>
        <a:cs typeface="Arial" charset="0"/>
      </a:defRPr>
    </a:lvl8pPr>
    <a:lvl9pPr marL="3655984" algn="l" defTabSz="913997" rtl="0" eaLnBrk="1" latinLnBrk="0" hangingPunct="1">
      <a:defRPr sz="2100" kern="1200">
        <a:solidFill>
          <a:schemeClr val="tx1"/>
        </a:solidFill>
        <a:latin typeface="Arial" charset="0"/>
        <a:ea typeface="Genev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" lastIdx="2" clrIdx="0"/>
  <p:cmAuthor id="1" name="cbrodi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7424A"/>
    <a:srgbClr val="8B0F04"/>
    <a:srgbClr val="969696"/>
    <a:srgbClr val="00CC00"/>
    <a:srgbClr val="FF0000"/>
    <a:srgbClr val="FF9900"/>
    <a:srgbClr val="FFFFCC"/>
    <a:srgbClr val="006E8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75" autoAdjust="0"/>
    <p:restoredTop sz="92266" autoAdjust="0"/>
  </p:normalViewPr>
  <p:slideViewPr>
    <p:cSldViewPr snapToGrid="0">
      <p:cViewPr>
        <p:scale>
          <a:sx n="66" d="100"/>
          <a:sy n="66" d="100"/>
        </p:scale>
        <p:origin x="-1770" y="-762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82" y="36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4FDCB-DEE6-4E9B-AF57-CD07FC56145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750777A-A283-4F6B-BD15-2C545272EC75}">
      <dgm:prSet phldrT="[Text]" custT="1"/>
      <dgm:spPr/>
      <dgm:t>
        <a:bodyPr/>
        <a:lstStyle/>
        <a:p>
          <a:r>
            <a:rPr lang="en-GB" sz="1600" dirty="0" smtClean="0"/>
            <a:t/>
          </a:r>
          <a:br>
            <a:rPr lang="en-GB" sz="1600" dirty="0" smtClean="0"/>
          </a:br>
          <a:r>
            <a:rPr lang="en-GB" sz="1600" dirty="0" smtClean="0"/>
            <a:t>Stage 1</a:t>
          </a:r>
          <a:endParaRPr lang="en-GB" sz="1600" dirty="0"/>
        </a:p>
      </dgm:t>
    </dgm:pt>
    <dgm:pt modelId="{AC6A67BB-ECCD-4FBB-8C02-024EC4285CA0}" type="parTrans" cxnId="{76400463-7B29-491E-A2E8-B31DAE829AA2}">
      <dgm:prSet/>
      <dgm:spPr/>
      <dgm:t>
        <a:bodyPr/>
        <a:lstStyle/>
        <a:p>
          <a:endParaRPr lang="en-GB" sz="2000"/>
        </a:p>
      </dgm:t>
    </dgm:pt>
    <dgm:pt modelId="{92C49C77-8701-4B6E-B5C8-83E87EA4C417}" type="sibTrans" cxnId="{76400463-7B29-491E-A2E8-B31DAE829AA2}">
      <dgm:prSet/>
      <dgm:spPr/>
      <dgm:t>
        <a:bodyPr/>
        <a:lstStyle/>
        <a:p>
          <a:endParaRPr lang="en-GB" sz="2000"/>
        </a:p>
      </dgm:t>
    </dgm:pt>
    <dgm:pt modelId="{3BBE9BD1-B4F4-45C3-AA32-BB023D2B2F26}">
      <dgm:prSet phldrT="[Text]" custT="1"/>
      <dgm:spPr/>
      <dgm:t>
        <a:bodyPr/>
        <a:lstStyle/>
        <a:p>
          <a:r>
            <a:rPr lang="en-GB" sz="2400" dirty="0" smtClean="0"/>
            <a:t>Data collation and share with Regional Colleges  </a:t>
          </a:r>
          <a:r>
            <a:rPr lang="en-GB" sz="1800" dirty="0" smtClean="0"/>
            <a:t>October/November 2013</a:t>
          </a:r>
          <a:endParaRPr lang="en-GB" sz="1800" dirty="0"/>
        </a:p>
      </dgm:t>
    </dgm:pt>
    <dgm:pt modelId="{F6FCC3CB-4618-473D-8533-65CD36BC930C}" type="parTrans" cxnId="{B47B5206-AE2D-4B9C-843A-371A76CB3583}">
      <dgm:prSet/>
      <dgm:spPr/>
      <dgm:t>
        <a:bodyPr/>
        <a:lstStyle/>
        <a:p>
          <a:endParaRPr lang="en-GB" sz="2000"/>
        </a:p>
      </dgm:t>
    </dgm:pt>
    <dgm:pt modelId="{E370E4AF-3401-40C9-A188-4CF3C4920E21}" type="sibTrans" cxnId="{B47B5206-AE2D-4B9C-843A-371A76CB3583}">
      <dgm:prSet/>
      <dgm:spPr/>
      <dgm:t>
        <a:bodyPr/>
        <a:lstStyle/>
        <a:p>
          <a:endParaRPr lang="en-GB" sz="2000"/>
        </a:p>
      </dgm:t>
    </dgm:pt>
    <dgm:pt modelId="{C61A90C0-7808-4912-B50B-5922A29F45DD}">
      <dgm:prSet phldrT="[Text]" custT="1"/>
      <dgm:spPr/>
      <dgm:t>
        <a:bodyPr/>
        <a:lstStyle/>
        <a:p>
          <a:r>
            <a:rPr lang="en-GB" sz="1600" dirty="0" smtClean="0"/>
            <a:t/>
          </a:r>
          <a:br>
            <a:rPr lang="en-GB" sz="1600" dirty="0" smtClean="0"/>
          </a:br>
          <a:r>
            <a:rPr lang="en-GB" sz="1600" dirty="0" smtClean="0"/>
            <a:t>Stage 2</a:t>
          </a:r>
          <a:endParaRPr lang="en-GB" sz="1600" dirty="0"/>
        </a:p>
      </dgm:t>
    </dgm:pt>
    <dgm:pt modelId="{F0D78984-8F06-4BCA-A30D-9993177DD6DA}" type="parTrans" cxnId="{55BA5982-133D-4A4D-B27F-FC32DA22D253}">
      <dgm:prSet/>
      <dgm:spPr/>
      <dgm:t>
        <a:bodyPr/>
        <a:lstStyle/>
        <a:p>
          <a:endParaRPr lang="en-GB" sz="2000"/>
        </a:p>
      </dgm:t>
    </dgm:pt>
    <dgm:pt modelId="{2BB6C3A8-0F08-4AD1-A1F2-164D2F136F6C}" type="sibTrans" cxnId="{55BA5982-133D-4A4D-B27F-FC32DA22D253}">
      <dgm:prSet/>
      <dgm:spPr/>
      <dgm:t>
        <a:bodyPr/>
        <a:lstStyle/>
        <a:p>
          <a:endParaRPr lang="en-GB" sz="2000"/>
        </a:p>
      </dgm:t>
    </dgm:pt>
    <dgm:pt modelId="{E49596F2-C880-47DA-81F1-5AD58BC2A5D8}">
      <dgm:prSet phldrT="[Text]" custT="1"/>
      <dgm:spPr/>
      <dgm:t>
        <a:bodyPr/>
        <a:lstStyle/>
        <a:p>
          <a:r>
            <a:rPr lang="en-GB" sz="2400" dirty="0" smtClean="0"/>
            <a:t>Internal (SDS / SE / SFC) Consultations</a:t>
          </a:r>
          <a:br>
            <a:rPr lang="en-GB" sz="2400" dirty="0" smtClean="0"/>
          </a:br>
          <a:r>
            <a:rPr lang="en-GB" sz="1800" dirty="0" smtClean="0"/>
            <a:t>December to January 2014 </a:t>
          </a:r>
          <a:endParaRPr lang="en-GB" sz="1800" dirty="0"/>
        </a:p>
      </dgm:t>
    </dgm:pt>
    <dgm:pt modelId="{CC7DC636-66FF-4153-951D-7EC303CA6AC8}" type="parTrans" cxnId="{92BDDA45-14BE-41A2-8144-7AD84B49F834}">
      <dgm:prSet/>
      <dgm:spPr/>
      <dgm:t>
        <a:bodyPr/>
        <a:lstStyle/>
        <a:p>
          <a:endParaRPr lang="en-GB" sz="2000"/>
        </a:p>
      </dgm:t>
    </dgm:pt>
    <dgm:pt modelId="{794488ED-26FD-4E1E-BBF4-ECD8FFD41F88}" type="sibTrans" cxnId="{92BDDA45-14BE-41A2-8144-7AD84B49F834}">
      <dgm:prSet/>
      <dgm:spPr/>
      <dgm:t>
        <a:bodyPr/>
        <a:lstStyle/>
        <a:p>
          <a:endParaRPr lang="en-GB" sz="2000"/>
        </a:p>
      </dgm:t>
    </dgm:pt>
    <dgm:pt modelId="{01187BB3-2D9C-428E-98DF-0BB69396CCF4}">
      <dgm:prSet phldrT="[Text]" custT="1"/>
      <dgm:spPr/>
      <dgm:t>
        <a:bodyPr/>
        <a:lstStyle/>
        <a:p>
          <a:r>
            <a:rPr lang="en-GB" sz="1600" dirty="0" smtClean="0"/>
            <a:t/>
          </a:r>
          <a:br>
            <a:rPr lang="en-GB" sz="1600" dirty="0" smtClean="0"/>
          </a:br>
          <a:r>
            <a:rPr lang="en-GB" sz="1600" dirty="0" smtClean="0"/>
            <a:t/>
          </a:r>
          <a:br>
            <a:rPr lang="en-GB" sz="1600" dirty="0" smtClean="0"/>
          </a:br>
          <a:r>
            <a:rPr lang="en-GB" sz="1600" dirty="0" smtClean="0"/>
            <a:t>Stage 3</a:t>
          </a:r>
          <a:br>
            <a:rPr lang="en-GB" sz="1600" dirty="0" smtClean="0"/>
          </a:br>
          <a:endParaRPr lang="en-GB" sz="1600" dirty="0"/>
        </a:p>
      </dgm:t>
    </dgm:pt>
    <dgm:pt modelId="{E06EBE2E-BF20-48CE-998D-D46F0AD62F18}" type="parTrans" cxnId="{8414DC12-AD97-40F4-A618-DA4A2A80E36A}">
      <dgm:prSet/>
      <dgm:spPr/>
      <dgm:t>
        <a:bodyPr/>
        <a:lstStyle/>
        <a:p>
          <a:endParaRPr lang="en-GB" sz="2000"/>
        </a:p>
      </dgm:t>
    </dgm:pt>
    <dgm:pt modelId="{7C59F348-6A44-4FF5-94EF-213723ABD7F6}" type="sibTrans" cxnId="{8414DC12-AD97-40F4-A618-DA4A2A80E36A}">
      <dgm:prSet/>
      <dgm:spPr/>
      <dgm:t>
        <a:bodyPr/>
        <a:lstStyle/>
        <a:p>
          <a:endParaRPr lang="en-GB" sz="2000"/>
        </a:p>
      </dgm:t>
    </dgm:pt>
    <dgm:pt modelId="{4CB0DF15-1A08-46B8-BACD-DC1652916157}">
      <dgm:prSet phldrT="[Text]" custT="1"/>
      <dgm:spPr/>
      <dgm:t>
        <a:bodyPr/>
        <a:lstStyle/>
        <a:p>
          <a:r>
            <a:rPr lang="en-GB" sz="2400" dirty="0" smtClean="0"/>
            <a:t>Production of RSAs</a:t>
          </a:r>
          <a:r>
            <a:rPr lang="en-GB" sz="2800" dirty="0" smtClean="0"/>
            <a:t/>
          </a:r>
          <a:br>
            <a:rPr lang="en-GB" sz="2800" dirty="0" smtClean="0"/>
          </a:br>
          <a:r>
            <a:rPr lang="en-GB" sz="1800" dirty="0" smtClean="0"/>
            <a:t>May/June 2014</a:t>
          </a:r>
          <a:endParaRPr lang="en-GB" sz="2800" dirty="0"/>
        </a:p>
      </dgm:t>
    </dgm:pt>
    <dgm:pt modelId="{BCFCC424-8A5D-471B-A6DA-E86EEE4C0138}" type="parTrans" cxnId="{351B23D3-0394-4213-9C54-9A07D339C4B3}">
      <dgm:prSet/>
      <dgm:spPr/>
      <dgm:t>
        <a:bodyPr/>
        <a:lstStyle/>
        <a:p>
          <a:endParaRPr lang="en-GB" sz="2000"/>
        </a:p>
      </dgm:t>
    </dgm:pt>
    <dgm:pt modelId="{B5B8463C-C47E-402E-A519-6F05698BE69B}" type="sibTrans" cxnId="{351B23D3-0394-4213-9C54-9A07D339C4B3}">
      <dgm:prSet/>
      <dgm:spPr/>
      <dgm:t>
        <a:bodyPr/>
        <a:lstStyle/>
        <a:p>
          <a:endParaRPr lang="en-GB" sz="2000"/>
        </a:p>
      </dgm:t>
    </dgm:pt>
    <dgm:pt modelId="{A68DD885-218F-4599-AE1C-BBD474A4E0B3}">
      <dgm:prSet custT="1"/>
      <dgm:spPr/>
      <dgm:t>
        <a:bodyPr/>
        <a:lstStyle/>
        <a:p>
          <a:r>
            <a:rPr lang="en-GB" sz="2400" dirty="0" smtClean="0"/>
            <a:t>Wider Partner Consultations (individual and group)</a:t>
          </a:r>
          <a:br>
            <a:rPr lang="en-GB" sz="2400" dirty="0" smtClean="0"/>
          </a:br>
          <a:r>
            <a:rPr lang="en-GB" sz="1800" dirty="0" smtClean="0"/>
            <a:t>February to March 2014</a:t>
          </a:r>
          <a:endParaRPr lang="en-GB" sz="1800" dirty="0"/>
        </a:p>
      </dgm:t>
    </dgm:pt>
    <dgm:pt modelId="{6FB864F6-3A47-43A3-9FA3-29908E7C2932}" type="parTrans" cxnId="{6E1A5E49-7F99-4EE9-AA4C-B0540D54C89E}">
      <dgm:prSet/>
      <dgm:spPr/>
      <dgm:t>
        <a:bodyPr/>
        <a:lstStyle/>
        <a:p>
          <a:endParaRPr lang="en-GB" sz="2000"/>
        </a:p>
      </dgm:t>
    </dgm:pt>
    <dgm:pt modelId="{57E41329-1D65-4AEC-8492-D3A8A453F1A1}" type="sibTrans" cxnId="{6E1A5E49-7F99-4EE9-AA4C-B0540D54C89E}">
      <dgm:prSet/>
      <dgm:spPr/>
      <dgm:t>
        <a:bodyPr/>
        <a:lstStyle/>
        <a:p>
          <a:endParaRPr lang="en-GB" sz="2000"/>
        </a:p>
      </dgm:t>
    </dgm:pt>
    <dgm:pt modelId="{2FB47ADD-CC10-4D1C-8D0E-E10931101ACD}">
      <dgm:prSet phldrT="[Text]" custT="1"/>
      <dgm:spPr/>
      <dgm:t>
        <a:bodyPr/>
        <a:lstStyle/>
        <a:p>
          <a:r>
            <a:rPr lang="en-GB" sz="1600" dirty="0" smtClean="0"/>
            <a:t/>
          </a:r>
          <a:br>
            <a:rPr lang="en-GB" sz="1600" dirty="0" smtClean="0"/>
          </a:br>
          <a:r>
            <a:rPr lang="en-GB" sz="1600" dirty="0" smtClean="0"/>
            <a:t>Stage 5 </a:t>
          </a:r>
          <a:endParaRPr lang="en-GB" sz="1600" dirty="0"/>
        </a:p>
      </dgm:t>
    </dgm:pt>
    <dgm:pt modelId="{049514FF-304C-43D5-B410-6457B7C7D4A2}" type="parTrans" cxnId="{147E6B30-E868-4F59-A9CD-60CA20A38988}">
      <dgm:prSet/>
      <dgm:spPr/>
      <dgm:t>
        <a:bodyPr/>
        <a:lstStyle/>
        <a:p>
          <a:endParaRPr lang="en-GB" sz="2000"/>
        </a:p>
      </dgm:t>
    </dgm:pt>
    <dgm:pt modelId="{AB56D249-8C06-4194-AC27-D5AF610D0C43}" type="sibTrans" cxnId="{147E6B30-E868-4F59-A9CD-60CA20A38988}">
      <dgm:prSet/>
      <dgm:spPr/>
      <dgm:t>
        <a:bodyPr/>
        <a:lstStyle/>
        <a:p>
          <a:endParaRPr lang="en-GB" sz="2000"/>
        </a:p>
      </dgm:t>
    </dgm:pt>
    <dgm:pt modelId="{8F365C04-183D-4347-9117-1AA5846FE982}">
      <dgm:prSet phldrT="[Text]" custT="1"/>
      <dgm:spPr/>
      <dgm:t>
        <a:bodyPr/>
        <a:lstStyle/>
        <a:p>
          <a:r>
            <a:rPr lang="en-GB" sz="1600" dirty="0" smtClean="0"/>
            <a:t/>
          </a:r>
          <a:br>
            <a:rPr lang="en-GB" sz="1600" dirty="0" smtClean="0"/>
          </a:br>
          <a:r>
            <a:rPr lang="en-GB" sz="1600" dirty="0" smtClean="0"/>
            <a:t>Stage 4</a:t>
          </a:r>
          <a:endParaRPr lang="en-GB" sz="1600" dirty="0"/>
        </a:p>
      </dgm:t>
    </dgm:pt>
    <dgm:pt modelId="{AD546FCD-2F61-45FD-BAFE-2C0567F801C6}" type="sibTrans" cxnId="{D0CAA68F-77FB-4505-B538-F824E38E17D8}">
      <dgm:prSet/>
      <dgm:spPr/>
      <dgm:t>
        <a:bodyPr/>
        <a:lstStyle/>
        <a:p>
          <a:endParaRPr lang="en-GB" sz="2000"/>
        </a:p>
      </dgm:t>
    </dgm:pt>
    <dgm:pt modelId="{BF3A0500-92B8-482D-9A80-3BD7629CA800}" type="parTrans" cxnId="{D0CAA68F-77FB-4505-B538-F824E38E17D8}">
      <dgm:prSet/>
      <dgm:spPr/>
      <dgm:t>
        <a:bodyPr/>
        <a:lstStyle/>
        <a:p>
          <a:endParaRPr lang="en-GB" sz="2000"/>
        </a:p>
      </dgm:t>
    </dgm:pt>
    <dgm:pt modelId="{94879166-7EA3-4D2F-B07A-7C9AF6B98EEB}">
      <dgm:prSet phldrT="[Text]" custT="1"/>
      <dgm:spPr/>
      <dgm:t>
        <a:bodyPr/>
        <a:lstStyle/>
        <a:p>
          <a:r>
            <a:rPr lang="en-GB" sz="2400" dirty="0" smtClean="0"/>
            <a:t>Lessons Learned</a:t>
          </a:r>
          <a:r>
            <a:rPr lang="en-GB" sz="2800" dirty="0" smtClean="0"/>
            <a:t/>
          </a:r>
          <a:br>
            <a:rPr lang="en-GB" sz="2800" dirty="0" smtClean="0"/>
          </a:br>
          <a:r>
            <a:rPr lang="en-GB" sz="1800" dirty="0" smtClean="0"/>
            <a:t>Review of the process and measuring effectiveness</a:t>
          </a:r>
          <a:endParaRPr lang="en-GB" sz="1800" dirty="0"/>
        </a:p>
      </dgm:t>
    </dgm:pt>
    <dgm:pt modelId="{4DB9AF37-E3AA-49E3-B278-73A1DB2A9F1A}" type="parTrans" cxnId="{6AE0BC4A-A94E-423E-A95D-CD28A7FC94C8}">
      <dgm:prSet/>
      <dgm:spPr/>
      <dgm:t>
        <a:bodyPr/>
        <a:lstStyle/>
        <a:p>
          <a:endParaRPr lang="en-GB" sz="2000"/>
        </a:p>
      </dgm:t>
    </dgm:pt>
    <dgm:pt modelId="{8F345473-933E-46EE-9487-7EF15EA4D6CB}" type="sibTrans" cxnId="{6AE0BC4A-A94E-423E-A95D-CD28A7FC94C8}">
      <dgm:prSet/>
      <dgm:spPr/>
      <dgm:t>
        <a:bodyPr/>
        <a:lstStyle/>
        <a:p>
          <a:endParaRPr lang="en-GB" sz="2000"/>
        </a:p>
      </dgm:t>
    </dgm:pt>
    <dgm:pt modelId="{53FE6E09-F95C-474A-AC0B-75E7EAECCA3C}" type="pres">
      <dgm:prSet presAssocID="{ED84FDCB-DEE6-4E9B-AF57-CD07FC5614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9E236D-2E85-418B-9643-0567A80893F6}" type="pres">
      <dgm:prSet presAssocID="{B750777A-A283-4F6B-BD15-2C545272EC75}" presName="composite" presStyleCnt="0"/>
      <dgm:spPr/>
    </dgm:pt>
    <dgm:pt modelId="{19A4AA7F-77A8-4820-90EA-CFEF1E453A8B}" type="pres">
      <dgm:prSet presAssocID="{B750777A-A283-4F6B-BD15-2C545272EC75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D9DF66-9BAE-468B-8FD1-797E2E719F53}" type="pres">
      <dgm:prSet presAssocID="{B750777A-A283-4F6B-BD15-2C545272EC7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61AB51-735B-4B87-97F2-97EB85E299DC}" type="pres">
      <dgm:prSet presAssocID="{92C49C77-8701-4B6E-B5C8-83E87EA4C417}" presName="sp" presStyleCnt="0"/>
      <dgm:spPr/>
    </dgm:pt>
    <dgm:pt modelId="{D8E6A3F4-3312-4E3F-98A6-B6BBFE1C5B39}" type="pres">
      <dgm:prSet presAssocID="{C61A90C0-7808-4912-B50B-5922A29F45DD}" presName="composite" presStyleCnt="0"/>
      <dgm:spPr/>
    </dgm:pt>
    <dgm:pt modelId="{0CA71ED0-F7F0-48AB-8BC1-D8FB8DE23A08}" type="pres">
      <dgm:prSet presAssocID="{C61A90C0-7808-4912-B50B-5922A29F45D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6DCAE1-71E3-4BB3-8CC5-972389E2ED1B}" type="pres">
      <dgm:prSet presAssocID="{C61A90C0-7808-4912-B50B-5922A29F45D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FC3DA9-C6F2-4634-A355-6FB537F27B9B}" type="pres">
      <dgm:prSet presAssocID="{2BB6C3A8-0F08-4AD1-A1F2-164D2F136F6C}" presName="sp" presStyleCnt="0"/>
      <dgm:spPr/>
    </dgm:pt>
    <dgm:pt modelId="{C44D6D7C-A559-4F5B-9A1D-E116A07BDBF8}" type="pres">
      <dgm:prSet presAssocID="{01187BB3-2D9C-428E-98DF-0BB69396CCF4}" presName="composite" presStyleCnt="0"/>
      <dgm:spPr/>
    </dgm:pt>
    <dgm:pt modelId="{78D2D692-84DD-4962-B857-C8A5CDD0C497}" type="pres">
      <dgm:prSet presAssocID="{01187BB3-2D9C-428E-98DF-0BB69396CCF4}" presName="parentText" presStyleLbl="alignNode1" presStyleIdx="2" presStyleCnt="5" custLinFactNeighborY="-35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DFFDE1-07A8-489C-9D65-80912C92F910}" type="pres">
      <dgm:prSet presAssocID="{01187BB3-2D9C-428E-98DF-0BB69396CCF4}" presName="descendantText" presStyleLbl="alignAcc1" presStyleIdx="2" presStyleCnt="5" custScaleY="1345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E1E6E7-03E4-488F-9706-524B3CBC8BD3}" type="pres">
      <dgm:prSet presAssocID="{7C59F348-6A44-4FF5-94EF-213723ABD7F6}" presName="sp" presStyleCnt="0"/>
      <dgm:spPr/>
    </dgm:pt>
    <dgm:pt modelId="{118F8749-81D9-4343-BA40-EA63347301DF}" type="pres">
      <dgm:prSet presAssocID="{8F365C04-183D-4347-9117-1AA5846FE982}" presName="composite" presStyleCnt="0"/>
      <dgm:spPr/>
    </dgm:pt>
    <dgm:pt modelId="{273E9CF6-369D-43B9-959C-6E0C75C8507A}" type="pres">
      <dgm:prSet presAssocID="{8F365C04-183D-4347-9117-1AA5846FE9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DAEBE5-471D-4AE9-B2AD-72886C5149B1}" type="pres">
      <dgm:prSet presAssocID="{8F365C04-183D-4347-9117-1AA5846FE98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C94CD4-7954-40C4-A507-C14FCDC708D1}" type="pres">
      <dgm:prSet presAssocID="{AD546FCD-2F61-45FD-BAFE-2C0567F801C6}" presName="sp" presStyleCnt="0"/>
      <dgm:spPr/>
    </dgm:pt>
    <dgm:pt modelId="{4829562D-5587-4337-9CB2-024AB31B3809}" type="pres">
      <dgm:prSet presAssocID="{2FB47ADD-CC10-4D1C-8D0E-E10931101ACD}" presName="composite" presStyleCnt="0"/>
      <dgm:spPr/>
    </dgm:pt>
    <dgm:pt modelId="{A8E65CE7-B67C-4418-80A2-C064AA27F7C1}" type="pres">
      <dgm:prSet presAssocID="{2FB47ADD-CC10-4D1C-8D0E-E10931101AC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5E8A2D-63BE-4F62-9F0A-6CA7F6410DD0}" type="pres">
      <dgm:prSet presAssocID="{2FB47ADD-CC10-4D1C-8D0E-E10931101AC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1A5E49-7F99-4EE9-AA4C-B0540D54C89E}" srcId="{01187BB3-2D9C-428E-98DF-0BB69396CCF4}" destId="{A68DD885-218F-4599-AE1C-BBD474A4E0B3}" srcOrd="0" destOrd="0" parTransId="{6FB864F6-3A47-43A3-9FA3-29908E7C2932}" sibTransId="{57E41329-1D65-4AEC-8492-D3A8A453F1A1}"/>
    <dgm:cxn modelId="{5C6A7D0B-ED7C-4823-96AB-288EB8D4BE25}" type="presOf" srcId="{A68DD885-218F-4599-AE1C-BBD474A4E0B3}" destId="{16DFFDE1-07A8-489C-9D65-80912C92F910}" srcOrd="0" destOrd="0" presId="urn:microsoft.com/office/officeart/2005/8/layout/chevron2"/>
    <dgm:cxn modelId="{351B23D3-0394-4213-9C54-9A07D339C4B3}" srcId="{8F365C04-183D-4347-9117-1AA5846FE982}" destId="{4CB0DF15-1A08-46B8-BACD-DC1652916157}" srcOrd="0" destOrd="0" parTransId="{BCFCC424-8A5D-471B-A6DA-E86EEE4C0138}" sibTransId="{B5B8463C-C47E-402E-A519-6F05698BE69B}"/>
    <dgm:cxn modelId="{6AE0BC4A-A94E-423E-A95D-CD28A7FC94C8}" srcId="{2FB47ADD-CC10-4D1C-8D0E-E10931101ACD}" destId="{94879166-7EA3-4D2F-B07A-7C9AF6B98EEB}" srcOrd="0" destOrd="0" parTransId="{4DB9AF37-E3AA-49E3-B278-73A1DB2A9F1A}" sibTransId="{8F345473-933E-46EE-9487-7EF15EA4D6CB}"/>
    <dgm:cxn modelId="{8414DC12-AD97-40F4-A618-DA4A2A80E36A}" srcId="{ED84FDCB-DEE6-4E9B-AF57-CD07FC561451}" destId="{01187BB3-2D9C-428E-98DF-0BB69396CCF4}" srcOrd="2" destOrd="0" parTransId="{E06EBE2E-BF20-48CE-998D-D46F0AD62F18}" sibTransId="{7C59F348-6A44-4FF5-94EF-213723ABD7F6}"/>
    <dgm:cxn modelId="{147E6B30-E868-4F59-A9CD-60CA20A38988}" srcId="{ED84FDCB-DEE6-4E9B-AF57-CD07FC561451}" destId="{2FB47ADD-CC10-4D1C-8D0E-E10931101ACD}" srcOrd="4" destOrd="0" parTransId="{049514FF-304C-43D5-B410-6457B7C7D4A2}" sibTransId="{AB56D249-8C06-4194-AC27-D5AF610D0C43}"/>
    <dgm:cxn modelId="{B47B5206-AE2D-4B9C-843A-371A76CB3583}" srcId="{B750777A-A283-4F6B-BD15-2C545272EC75}" destId="{3BBE9BD1-B4F4-45C3-AA32-BB023D2B2F26}" srcOrd="0" destOrd="0" parTransId="{F6FCC3CB-4618-473D-8533-65CD36BC930C}" sibTransId="{E370E4AF-3401-40C9-A188-4CF3C4920E21}"/>
    <dgm:cxn modelId="{76400463-7B29-491E-A2E8-B31DAE829AA2}" srcId="{ED84FDCB-DEE6-4E9B-AF57-CD07FC561451}" destId="{B750777A-A283-4F6B-BD15-2C545272EC75}" srcOrd="0" destOrd="0" parTransId="{AC6A67BB-ECCD-4FBB-8C02-024EC4285CA0}" sibTransId="{92C49C77-8701-4B6E-B5C8-83E87EA4C417}"/>
    <dgm:cxn modelId="{45B90F1E-AD02-4367-8FD8-59B6255BF0DC}" type="presOf" srcId="{2FB47ADD-CC10-4D1C-8D0E-E10931101ACD}" destId="{A8E65CE7-B67C-4418-80A2-C064AA27F7C1}" srcOrd="0" destOrd="0" presId="urn:microsoft.com/office/officeart/2005/8/layout/chevron2"/>
    <dgm:cxn modelId="{4B6BD2D2-FEC6-405D-A989-C15A6FD1667B}" type="presOf" srcId="{4CB0DF15-1A08-46B8-BACD-DC1652916157}" destId="{E8DAEBE5-471D-4AE9-B2AD-72886C5149B1}" srcOrd="0" destOrd="0" presId="urn:microsoft.com/office/officeart/2005/8/layout/chevron2"/>
    <dgm:cxn modelId="{4F47DD6F-D4BB-4AEA-91BD-0C8025B2D1AA}" type="presOf" srcId="{C61A90C0-7808-4912-B50B-5922A29F45DD}" destId="{0CA71ED0-F7F0-48AB-8BC1-D8FB8DE23A08}" srcOrd="0" destOrd="0" presId="urn:microsoft.com/office/officeart/2005/8/layout/chevron2"/>
    <dgm:cxn modelId="{10D809DD-F336-4485-B322-09E962EFE49F}" type="presOf" srcId="{8F365C04-183D-4347-9117-1AA5846FE982}" destId="{273E9CF6-369D-43B9-959C-6E0C75C8507A}" srcOrd="0" destOrd="0" presId="urn:microsoft.com/office/officeart/2005/8/layout/chevron2"/>
    <dgm:cxn modelId="{DC9C6612-F828-494C-9F7E-F5823854F81C}" type="presOf" srcId="{01187BB3-2D9C-428E-98DF-0BB69396CCF4}" destId="{78D2D692-84DD-4962-B857-C8A5CDD0C497}" srcOrd="0" destOrd="0" presId="urn:microsoft.com/office/officeart/2005/8/layout/chevron2"/>
    <dgm:cxn modelId="{55BA5982-133D-4A4D-B27F-FC32DA22D253}" srcId="{ED84FDCB-DEE6-4E9B-AF57-CD07FC561451}" destId="{C61A90C0-7808-4912-B50B-5922A29F45DD}" srcOrd="1" destOrd="0" parTransId="{F0D78984-8F06-4BCA-A30D-9993177DD6DA}" sibTransId="{2BB6C3A8-0F08-4AD1-A1F2-164D2F136F6C}"/>
    <dgm:cxn modelId="{E609403B-D4F8-44CB-8B78-F7A3D752D62C}" type="presOf" srcId="{E49596F2-C880-47DA-81F1-5AD58BC2A5D8}" destId="{566DCAE1-71E3-4BB3-8CC5-972389E2ED1B}" srcOrd="0" destOrd="0" presId="urn:microsoft.com/office/officeart/2005/8/layout/chevron2"/>
    <dgm:cxn modelId="{92BDDA45-14BE-41A2-8144-7AD84B49F834}" srcId="{C61A90C0-7808-4912-B50B-5922A29F45DD}" destId="{E49596F2-C880-47DA-81F1-5AD58BC2A5D8}" srcOrd="0" destOrd="0" parTransId="{CC7DC636-66FF-4153-951D-7EC303CA6AC8}" sibTransId="{794488ED-26FD-4E1E-BBF4-ECD8FFD41F88}"/>
    <dgm:cxn modelId="{D0CAA68F-77FB-4505-B538-F824E38E17D8}" srcId="{ED84FDCB-DEE6-4E9B-AF57-CD07FC561451}" destId="{8F365C04-183D-4347-9117-1AA5846FE982}" srcOrd="3" destOrd="0" parTransId="{BF3A0500-92B8-482D-9A80-3BD7629CA800}" sibTransId="{AD546FCD-2F61-45FD-BAFE-2C0567F801C6}"/>
    <dgm:cxn modelId="{F12E37D4-FBE9-494D-B6C8-8D50BC8CD750}" type="presOf" srcId="{94879166-7EA3-4D2F-B07A-7C9AF6B98EEB}" destId="{5A5E8A2D-63BE-4F62-9F0A-6CA7F6410DD0}" srcOrd="0" destOrd="0" presId="urn:microsoft.com/office/officeart/2005/8/layout/chevron2"/>
    <dgm:cxn modelId="{E3361471-C592-4F0F-9BF5-91DE309A2878}" type="presOf" srcId="{B750777A-A283-4F6B-BD15-2C545272EC75}" destId="{19A4AA7F-77A8-4820-90EA-CFEF1E453A8B}" srcOrd="0" destOrd="0" presId="urn:microsoft.com/office/officeart/2005/8/layout/chevron2"/>
    <dgm:cxn modelId="{6B903E22-CA85-4E7F-9AC3-D269643B66E4}" type="presOf" srcId="{3BBE9BD1-B4F4-45C3-AA32-BB023D2B2F26}" destId="{9FD9DF66-9BAE-468B-8FD1-797E2E719F53}" srcOrd="0" destOrd="0" presId="urn:microsoft.com/office/officeart/2005/8/layout/chevron2"/>
    <dgm:cxn modelId="{33D70D90-596A-4F45-B378-E83261E07BC2}" type="presOf" srcId="{ED84FDCB-DEE6-4E9B-AF57-CD07FC561451}" destId="{53FE6E09-F95C-474A-AC0B-75E7EAECCA3C}" srcOrd="0" destOrd="0" presId="urn:microsoft.com/office/officeart/2005/8/layout/chevron2"/>
    <dgm:cxn modelId="{C191ED8C-F1C8-4A50-BD42-194DA9779860}" type="presParOf" srcId="{53FE6E09-F95C-474A-AC0B-75E7EAECCA3C}" destId="{C99E236D-2E85-418B-9643-0567A80893F6}" srcOrd="0" destOrd="0" presId="urn:microsoft.com/office/officeart/2005/8/layout/chevron2"/>
    <dgm:cxn modelId="{A26D87FC-7A4F-49C7-9B2C-B9B59129CC8C}" type="presParOf" srcId="{C99E236D-2E85-418B-9643-0567A80893F6}" destId="{19A4AA7F-77A8-4820-90EA-CFEF1E453A8B}" srcOrd="0" destOrd="0" presId="urn:microsoft.com/office/officeart/2005/8/layout/chevron2"/>
    <dgm:cxn modelId="{C9DA328B-4BF9-499F-BBB6-F69C223AB207}" type="presParOf" srcId="{C99E236D-2E85-418B-9643-0567A80893F6}" destId="{9FD9DF66-9BAE-468B-8FD1-797E2E719F53}" srcOrd="1" destOrd="0" presId="urn:microsoft.com/office/officeart/2005/8/layout/chevron2"/>
    <dgm:cxn modelId="{6BB5261D-62D2-411C-8744-14BA9C6DB055}" type="presParOf" srcId="{53FE6E09-F95C-474A-AC0B-75E7EAECCA3C}" destId="{C761AB51-735B-4B87-97F2-97EB85E299DC}" srcOrd="1" destOrd="0" presId="urn:microsoft.com/office/officeart/2005/8/layout/chevron2"/>
    <dgm:cxn modelId="{7E8D3E48-57F5-4178-8667-4660B02D5FBD}" type="presParOf" srcId="{53FE6E09-F95C-474A-AC0B-75E7EAECCA3C}" destId="{D8E6A3F4-3312-4E3F-98A6-B6BBFE1C5B39}" srcOrd="2" destOrd="0" presId="urn:microsoft.com/office/officeart/2005/8/layout/chevron2"/>
    <dgm:cxn modelId="{38A94168-FD0E-4556-BE30-187E918329E7}" type="presParOf" srcId="{D8E6A3F4-3312-4E3F-98A6-B6BBFE1C5B39}" destId="{0CA71ED0-F7F0-48AB-8BC1-D8FB8DE23A08}" srcOrd="0" destOrd="0" presId="urn:microsoft.com/office/officeart/2005/8/layout/chevron2"/>
    <dgm:cxn modelId="{D5ACFC9E-C640-4B36-9C6E-E045592DEC61}" type="presParOf" srcId="{D8E6A3F4-3312-4E3F-98A6-B6BBFE1C5B39}" destId="{566DCAE1-71E3-4BB3-8CC5-972389E2ED1B}" srcOrd="1" destOrd="0" presId="urn:microsoft.com/office/officeart/2005/8/layout/chevron2"/>
    <dgm:cxn modelId="{CEB96985-3A37-4521-BD31-831442AA54C1}" type="presParOf" srcId="{53FE6E09-F95C-474A-AC0B-75E7EAECCA3C}" destId="{DCFC3DA9-C6F2-4634-A355-6FB537F27B9B}" srcOrd="3" destOrd="0" presId="urn:microsoft.com/office/officeart/2005/8/layout/chevron2"/>
    <dgm:cxn modelId="{CAEA5ABA-C03D-46FA-8737-2FB2D7D5779D}" type="presParOf" srcId="{53FE6E09-F95C-474A-AC0B-75E7EAECCA3C}" destId="{C44D6D7C-A559-4F5B-9A1D-E116A07BDBF8}" srcOrd="4" destOrd="0" presId="urn:microsoft.com/office/officeart/2005/8/layout/chevron2"/>
    <dgm:cxn modelId="{9022E169-A735-40A5-A4E0-F032F56E0236}" type="presParOf" srcId="{C44D6D7C-A559-4F5B-9A1D-E116A07BDBF8}" destId="{78D2D692-84DD-4962-B857-C8A5CDD0C497}" srcOrd="0" destOrd="0" presId="urn:microsoft.com/office/officeart/2005/8/layout/chevron2"/>
    <dgm:cxn modelId="{14CD975B-A43D-43DD-8DE9-66C7682FF6DF}" type="presParOf" srcId="{C44D6D7C-A559-4F5B-9A1D-E116A07BDBF8}" destId="{16DFFDE1-07A8-489C-9D65-80912C92F910}" srcOrd="1" destOrd="0" presId="urn:microsoft.com/office/officeart/2005/8/layout/chevron2"/>
    <dgm:cxn modelId="{8F3F93E3-5314-4B71-B2DE-067B275853FB}" type="presParOf" srcId="{53FE6E09-F95C-474A-AC0B-75E7EAECCA3C}" destId="{CEE1E6E7-03E4-488F-9706-524B3CBC8BD3}" srcOrd="5" destOrd="0" presId="urn:microsoft.com/office/officeart/2005/8/layout/chevron2"/>
    <dgm:cxn modelId="{2B90B586-210E-4628-AE40-34C332894C85}" type="presParOf" srcId="{53FE6E09-F95C-474A-AC0B-75E7EAECCA3C}" destId="{118F8749-81D9-4343-BA40-EA63347301DF}" srcOrd="6" destOrd="0" presId="urn:microsoft.com/office/officeart/2005/8/layout/chevron2"/>
    <dgm:cxn modelId="{62A9BB3A-8C73-490C-A1E7-B382B1A2B90B}" type="presParOf" srcId="{118F8749-81D9-4343-BA40-EA63347301DF}" destId="{273E9CF6-369D-43B9-959C-6E0C75C8507A}" srcOrd="0" destOrd="0" presId="urn:microsoft.com/office/officeart/2005/8/layout/chevron2"/>
    <dgm:cxn modelId="{2619DC9F-EC34-46FD-B2E7-6B27F0591B4D}" type="presParOf" srcId="{118F8749-81D9-4343-BA40-EA63347301DF}" destId="{E8DAEBE5-471D-4AE9-B2AD-72886C5149B1}" srcOrd="1" destOrd="0" presId="urn:microsoft.com/office/officeart/2005/8/layout/chevron2"/>
    <dgm:cxn modelId="{78556BEE-D14F-4ED4-8420-93DB27F18D66}" type="presParOf" srcId="{53FE6E09-F95C-474A-AC0B-75E7EAECCA3C}" destId="{24C94CD4-7954-40C4-A507-C14FCDC708D1}" srcOrd="7" destOrd="0" presId="urn:microsoft.com/office/officeart/2005/8/layout/chevron2"/>
    <dgm:cxn modelId="{F886014E-499D-42A6-AC5C-6E3467B158D1}" type="presParOf" srcId="{53FE6E09-F95C-474A-AC0B-75E7EAECCA3C}" destId="{4829562D-5587-4337-9CB2-024AB31B3809}" srcOrd="8" destOrd="0" presId="urn:microsoft.com/office/officeart/2005/8/layout/chevron2"/>
    <dgm:cxn modelId="{2E45D0B9-D517-40F1-9E6A-4EB80BDB9D6C}" type="presParOf" srcId="{4829562D-5587-4337-9CB2-024AB31B3809}" destId="{A8E65CE7-B67C-4418-80A2-C064AA27F7C1}" srcOrd="0" destOrd="0" presId="urn:microsoft.com/office/officeart/2005/8/layout/chevron2"/>
    <dgm:cxn modelId="{0B551B7A-55CE-44C6-A9CC-11D9B58039DE}" type="presParOf" srcId="{4829562D-5587-4337-9CB2-024AB31B3809}" destId="{5A5E8A2D-63BE-4F62-9F0A-6CA7F6410D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4AA7F-77A8-4820-90EA-CFEF1E453A8B}">
      <dsp:nvSpPr>
        <dsp:cNvPr id="0" name=""/>
        <dsp:cNvSpPr/>
      </dsp:nvSpPr>
      <dsp:spPr>
        <a:xfrm rot="5400000">
          <a:off x="-180409" y="188650"/>
          <a:ext cx="1202727" cy="8419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/>
          </a:r>
          <a:br>
            <a:rPr lang="en-GB" sz="1600" kern="1200" dirty="0" smtClean="0"/>
          </a:br>
          <a:r>
            <a:rPr lang="en-GB" sz="1600" kern="1200" dirty="0" smtClean="0"/>
            <a:t>Stage 1</a:t>
          </a:r>
          <a:endParaRPr lang="en-GB" sz="1600" kern="1200" dirty="0"/>
        </a:p>
      </dsp:txBody>
      <dsp:txXfrm rot="5400000">
        <a:off x="-180409" y="188650"/>
        <a:ext cx="1202727" cy="841909"/>
      </dsp:txXfrm>
    </dsp:sp>
    <dsp:sp modelId="{9FD9DF66-9BAE-468B-8FD1-797E2E719F53}">
      <dsp:nvSpPr>
        <dsp:cNvPr id="0" name=""/>
        <dsp:cNvSpPr/>
      </dsp:nvSpPr>
      <dsp:spPr>
        <a:xfrm rot="5400000">
          <a:off x="4333348" y="-3483197"/>
          <a:ext cx="782183" cy="7765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Data collation and share with Regional Colleges  </a:t>
          </a:r>
          <a:r>
            <a:rPr lang="en-GB" sz="1800" kern="1200" dirty="0" smtClean="0"/>
            <a:t>October/November 2013</a:t>
          </a:r>
          <a:endParaRPr lang="en-GB" sz="1800" kern="1200" dirty="0"/>
        </a:p>
      </dsp:txBody>
      <dsp:txXfrm rot="5400000">
        <a:off x="4333348" y="-3483197"/>
        <a:ext cx="782183" cy="7765061"/>
      </dsp:txXfrm>
    </dsp:sp>
    <dsp:sp modelId="{0CA71ED0-F7F0-48AB-8BC1-D8FB8DE23A08}">
      <dsp:nvSpPr>
        <dsp:cNvPr id="0" name=""/>
        <dsp:cNvSpPr/>
      </dsp:nvSpPr>
      <dsp:spPr>
        <a:xfrm rot="5400000">
          <a:off x="-180409" y="1278623"/>
          <a:ext cx="1202727" cy="8419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/>
          </a:r>
          <a:br>
            <a:rPr lang="en-GB" sz="1600" kern="1200" dirty="0" smtClean="0"/>
          </a:br>
          <a:r>
            <a:rPr lang="en-GB" sz="1600" kern="1200" dirty="0" smtClean="0"/>
            <a:t>Stage 2</a:t>
          </a:r>
          <a:endParaRPr lang="en-GB" sz="1600" kern="1200" dirty="0"/>
        </a:p>
      </dsp:txBody>
      <dsp:txXfrm rot="5400000">
        <a:off x="-180409" y="1278623"/>
        <a:ext cx="1202727" cy="841909"/>
      </dsp:txXfrm>
    </dsp:sp>
    <dsp:sp modelId="{566DCAE1-71E3-4BB3-8CC5-972389E2ED1B}">
      <dsp:nvSpPr>
        <dsp:cNvPr id="0" name=""/>
        <dsp:cNvSpPr/>
      </dsp:nvSpPr>
      <dsp:spPr>
        <a:xfrm rot="5400000">
          <a:off x="4333553" y="-2393429"/>
          <a:ext cx="781772" cy="7765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Internal (SDS / SE / SFC) Consultations</a:t>
          </a:r>
          <a:br>
            <a:rPr lang="en-GB" sz="2400" kern="1200" dirty="0" smtClean="0"/>
          </a:br>
          <a:r>
            <a:rPr lang="en-GB" sz="1800" kern="1200" dirty="0" smtClean="0"/>
            <a:t>December to January 2014 </a:t>
          </a:r>
          <a:endParaRPr lang="en-GB" sz="1800" kern="1200" dirty="0"/>
        </a:p>
      </dsp:txBody>
      <dsp:txXfrm rot="5400000">
        <a:off x="4333553" y="-2393429"/>
        <a:ext cx="781772" cy="7765061"/>
      </dsp:txXfrm>
    </dsp:sp>
    <dsp:sp modelId="{78D2D692-84DD-4962-B857-C8A5CDD0C497}">
      <dsp:nvSpPr>
        <dsp:cNvPr id="0" name=""/>
        <dsp:cNvSpPr/>
      </dsp:nvSpPr>
      <dsp:spPr>
        <a:xfrm rot="5400000">
          <a:off x="-180409" y="2460538"/>
          <a:ext cx="1202727" cy="8419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/>
          </a:r>
          <a:br>
            <a:rPr lang="en-GB" sz="1600" kern="1200" dirty="0" smtClean="0"/>
          </a:br>
          <a:r>
            <a:rPr lang="en-GB" sz="1600" kern="1200" dirty="0" smtClean="0"/>
            <a:t/>
          </a:r>
          <a:br>
            <a:rPr lang="en-GB" sz="1600" kern="1200" dirty="0" smtClean="0"/>
          </a:br>
          <a:r>
            <a:rPr lang="en-GB" sz="1600" kern="1200" dirty="0" smtClean="0"/>
            <a:t>Stage 3</a:t>
          </a:r>
          <a:br>
            <a:rPr lang="en-GB" sz="1600" kern="1200" dirty="0" smtClean="0"/>
          </a:br>
          <a:endParaRPr lang="en-GB" sz="1600" kern="1200" dirty="0"/>
        </a:p>
      </dsp:txBody>
      <dsp:txXfrm rot="5400000">
        <a:off x="-180409" y="2460538"/>
        <a:ext cx="1202727" cy="841909"/>
      </dsp:txXfrm>
    </dsp:sp>
    <dsp:sp modelId="{16DFFDE1-07A8-489C-9D65-80912C92F910}">
      <dsp:nvSpPr>
        <dsp:cNvPr id="0" name=""/>
        <dsp:cNvSpPr/>
      </dsp:nvSpPr>
      <dsp:spPr>
        <a:xfrm rot="5400000">
          <a:off x="4198650" y="-1168553"/>
          <a:ext cx="1051578" cy="7765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Wider Partner Consultations (individual and group)</a:t>
          </a:r>
          <a:br>
            <a:rPr lang="en-GB" sz="2400" kern="1200" dirty="0" smtClean="0"/>
          </a:br>
          <a:r>
            <a:rPr lang="en-GB" sz="1800" kern="1200" dirty="0" smtClean="0"/>
            <a:t>February to March 2014</a:t>
          </a:r>
          <a:endParaRPr lang="en-GB" sz="1800" kern="1200" dirty="0"/>
        </a:p>
      </dsp:txBody>
      <dsp:txXfrm rot="5400000">
        <a:off x="4198650" y="-1168553"/>
        <a:ext cx="1051578" cy="7765061"/>
      </dsp:txXfrm>
    </dsp:sp>
    <dsp:sp modelId="{273E9CF6-369D-43B9-959C-6E0C75C8507A}">
      <dsp:nvSpPr>
        <dsp:cNvPr id="0" name=""/>
        <dsp:cNvSpPr/>
      </dsp:nvSpPr>
      <dsp:spPr>
        <a:xfrm rot="5400000">
          <a:off x="-180409" y="3593473"/>
          <a:ext cx="1202727" cy="8419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/>
          </a:r>
          <a:br>
            <a:rPr lang="en-GB" sz="1600" kern="1200" dirty="0" smtClean="0"/>
          </a:br>
          <a:r>
            <a:rPr lang="en-GB" sz="1600" kern="1200" dirty="0" smtClean="0"/>
            <a:t>Stage 4</a:t>
          </a:r>
          <a:endParaRPr lang="en-GB" sz="1600" kern="1200" dirty="0"/>
        </a:p>
      </dsp:txBody>
      <dsp:txXfrm rot="5400000">
        <a:off x="-180409" y="3593473"/>
        <a:ext cx="1202727" cy="841909"/>
      </dsp:txXfrm>
    </dsp:sp>
    <dsp:sp modelId="{E8DAEBE5-471D-4AE9-B2AD-72886C5149B1}">
      <dsp:nvSpPr>
        <dsp:cNvPr id="0" name=""/>
        <dsp:cNvSpPr/>
      </dsp:nvSpPr>
      <dsp:spPr>
        <a:xfrm rot="5400000">
          <a:off x="4333553" y="-78580"/>
          <a:ext cx="781772" cy="7765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Production of RSAs</a:t>
          </a:r>
          <a:r>
            <a:rPr lang="en-GB" sz="2800" kern="1200" dirty="0" smtClean="0"/>
            <a:t/>
          </a:r>
          <a:br>
            <a:rPr lang="en-GB" sz="2800" kern="1200" dirty="0" smtClean="0"/>
          </a:br>
          <a:r>
            <a:rPr lang="en-GB" sz="1800" kern="1200" dirty="0" smtClean="0"/>
            <a:t>May/June 2014</a:t>
          </a:r>
          <a:endParaRPr lang="en-GB" sz="2800" kern="1200" dirty="0"/>
        </a:p>
      </dsp:txBody>
      <dsp:txXfrm rot="5400000">
        <a:off x="4333553" y="-78580"/>
        <a:ext cx="781772" cy="7765061"/>
      </dsp:txXfrm>
    </dsp:sp>
    <dsp:sp modelId="{A8E65CE7-B67C-4418-80A2-C064AA27F7C1}">
      <dsp:nvSpPr>
        <dsp:cNvPr id="0" name=""/>
        <dsp:cNvSpPr/>
      </dsp:nvSpPr>
      <dsp:spPr>
        <a:xfrm rot="5400000">
          <a:off x="-180409" y="4683446"/>
          <a:ext cx="1202727" cy="841909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/>
          </a:r>
          <a:br>
            <a:rPr lang="en-GB" sz="1600" kern="1200" dirty="0" smtClean="0"/>
          </a:br>
          <a:r>
            <a:rPr lang="en-GB" sz="1600" kern="1200" dirty="0" smtClean="0"/>
            <a:t>Stage 5 </a:t>
          </a:r>
          <a:endParaRPr lang="en-GB" sz="1600" kern="1200" dirty="0"/>
        </a:p>
      </dsp:txBody>
      <dsp:txXfrm rot="5400000">
        <a:off x="-180409" y="4683446"/>
        <a:ext cx="1202727" cy="841909"/>
      </dsp:txXfrm>
    </dsp:sp>
    <dsp:sp modelId="{5A5E8A2D-63BE-4F62-9F0A-6CA7F6410DD0}">
      <dsp:nvSpPr>
        <dsp:cNvPr id="0" name=""/>
        <dsp:cNvSpPr/>
      </dsp:nvSpPr>
      <dsp:spPr>
        <a:xfrm rot="5400000">
          <a:off x="4333553" y="1011393"/>
          <a:ext cx="781772" cy="77650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Lessons Learned</a:t>
          </a:r>
          <a:r>
            <a:rPr lang="en-GB" sz="2800" kern="1200" dirty="0" smtClean="0"/>
            <a:t/>
          </a:r>
          <a:br>
            <a:rPr lang="en-GB" sz="2800" kern="1200" dirty="0" smtClean="0"/>
          </a:br>
          <a:r>
            <a:rPr lang="en-GB" sz="1800" kern="1200" dirty="0" smtClean="0"/>
            <a:t>Review of the process and measuring effectiveness</a:t>
          </a:r>
          <a:endParaRPr lang="en-GB" sz="1800" kern="1200" dirty="0"/>
        </a:p>
      </dsp:txBody>
      <dsp:txXfrm rot="5400000">
        <a:off x="4333553" y="1011393"/>
        <a:ext cx="781772" cy="776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861" cy="4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49" y="0"/>
            <a:ext cx="2946860" cy="4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fld id="{DAC64CEB-18E8-4A5C-98AF-0AE39D14B64A}" type="datetimeFigureOut">
              <a:rPr lang="en-GB"/>
              <a:pPr>
                <a:defRPr/>
              </a:pPr>
              <a:t>23/09/2014</a:t>
            </a:fld>
            <a:endParaRPr lang="en-GB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05"/>
            <a:ext cx="2946861" cy="4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49" y="9428105"/>
            <a:ext cx="2946860" cy="4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fld id="{E3540B9F-0415-42C5-967F-DA704EB59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0786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861" cy="496961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defTabSz="10430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249" y="0"/>
            <a:ext cx="2946860" cy="496961"/>
          </a:xfrm>
          <a:prstGeom prst="rect">
            <a:avLst/>
          </a:prstGeom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fld id="{4DC3ED13-338C-4C9A-8C9A-EE377F823781}" type="datetimeFigureOut">
              <a:rPr lang="en-GB"/>
              <a:pPr>
                <a:defRPr/>
              </a:pPr>
              <a:t>23/09/2014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16412"/>
            <a:ext cx="5437827" cy="4466358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05"/>
            <a:ext cx="2946861" cy="496961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defTabSz="104303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249" y="9428105"/>
            <a:ext cx="2946860" cy="496961"/>
          </a:xfrm>
          <a:prstGeom prst="rect">
            <a:avLst/>
          </a:prstGeom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Geneva" pitchFamily="23" charset="-128"/>
                <a:cs typeface="+mn-cs"/>
              </a:defRPr>
            </a:lvl1pPr>
          </a:lstStyle>
          <a:p>
            <a:pPr>
              <a:defRPr/>
            </a:pPr>
            <a:fld id="{E6196665-E80A-4F9A-8379-C2AB37D9C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0858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252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23" charset="-128"/>
        <a:cs typeface="Geneva"/>
      </a:defRPr>
    </a:lvl1pPr>
    <a:lvl2pPr marL="520471" algn="l" defTabSz="104252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23" charset="-128"/>
        <a:cs typeface="Geneva"/>
      </a:defRPr>
    </a:lvl2pPr>
    <a:lvl3pPr marL="1042527" algn="l" defTabSz="104252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23" charset="-128"/>
        <a:cs typeface="Geneva"/>
      </a:defRPr>
    </a:lvl3pPr>
    <a:lvl4pPr marL="1563002" algn="l" defTabSz="104252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23" charset="-128"/>
        <a:cs typeface="Geneva"/>
      </a:defRPr>
    </a:lvl4pPr>
    <a:lvl5pPr marL="2085053" algn="l" defTabSz="1042527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Geneva" pitchFamily="23" charset="-128"/>
        <a:cs typeface="Geneva"/>
      </a:defRPr>
    </a:lvl5pPr>
    <a:lvl6pPr marL="2606488" algn="l" defTabSz="1042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786" algn="l" defTabSz="1042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082" algn="l" defTabSz="1042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379" algn="l" defTabSz="10425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ea typeface="Genev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B4690-BD3F-4B62-9EAE-16BA79F3387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kern="1200" dirty="0">
              <a:solidFill>
                <a:schemeClr val="tx1"/>
              </a:solidFill>
              <a:latin typeface="+mn-lt"/>
              <a:ea typeface="Geneva" pitchFamily="23" charset="-128"/>
              <a:cs typeface="Gene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2E112-5CB6-4447-BE61-CB4AA5D314D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6149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31913" y="744538"/>
            <a:ext cx="4133850" cy="2922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xfrm>
            <a:off x="679924" y="3887620"/>
            <a:ext cx="5437827" cy="529515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65364" indent="-265364"/>
            <a:r>
              <a:rPr lang="en-GB" sz="1200" dirty="0" smtClean="0">
                <a:latin typeface="Arial" pitchFamily="34" charset="0"/>
                <a:ea typeface="Geneva"/>
                <a:cs typeface="Arial" pitchFamily="34" charset="0"/>
              </a:rPr>
              <a:t>Note on history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ea typeface="Geneva"/>
              </a:rPr>
              <a:t> </a:t>
            </a:r>
            <a:endParaRPr lang="en-GB" sz="1200" dirty="0" smtClean="0">
              <a:latin typeface="Arial" charset="0"/>
              <a:ea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38.6% of </a:t>
            </a:r>
            <a:r>
              <a:rPr lang="en-GB" dirty="0" err="1" smtClean="0"/>
              <a:t>vcancies</a:t>
            </a:r>
            <a:r>
              <a:rPr lang="en-GB" baseline="0" dirty="0" smtClean="0"/>
              <a:t> are HTF v 35.2 in all industries</a:t>
            </a:r>
          </a:p>
          <a:p>
            <a:r>
              <a:rPr lang="en-GB" baseline="0" dirty="0" smtClean="0"/>
              <a:t>HTF = 0..7% of all jobs in the sector (v 0.5% in all industries)</a:t>
            </a:r>
          </a:p>
          <a:p>
            <a:r>
              <a:rPr lang="en-GB" baseline="0" dirty="0" smtClean="0"/>
              <a:t>SS = 0.5% of all job – same as </a:t>
            </a:r>
            <a:r>
              <a:rPr lang="en-GB" baseline="0" smtClean="0"/>
              <a:t>other industries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77235-6E00-4149-9846-ACE1E485FE8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38.6% of </a:t>
            </a:r>
            <a:r>
              <a:rPr lang="en-GB" dirty="0" err="1" smtClean="0"/>
              <a:t>vcancies</a:t>
            </a:r>
            <a:r>
              <a:rPr lang="en-GB" baseline="0" dirty="0" smtClean="0"/>
              <a:t> are HTF v 35.2 in all industries</a:t>
            </a:r>
          </a:p>
          <a:p>
            <a:r>
              <a:rPr lang="en-GB" baseline="0" dirty="0" smtClean="0"/>
              <a:t>HTF = 0..7% of all jobs in the sector (v 0.5% in all industries)</a:t>
            </a:r>
          </a:p>
          <a:p>
            <a:r>
              <a:rPr lang="en-GB" baseline="0" dirty="0" smtClean="0"/>
              <a:t>SS = 0.5% of all job – same as </a:t>
            </a:r>
            <a:r>
              <a:rPr lang="en-GB" baseline="0" smtClean="0"/>
              <a:t>other industries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77235-6E00-4149-9846-ACE1E485FE8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6763" y="744538"/>
            <a:ext cx="52641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B4690-BD3F-4B62-9EAE-16BA79F3387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Arial" pitchFamily="34" charset="0"/>
              <a:buNone/>
            </a:pPr>
            <a:endParaRPr lang="en-GB" sz="10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B4690-BD3F-4B62-9EAE-16BA79F3387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GB" sz="1400" kern="1200" baseline="0" dirty="0" smtClean="0">
              <a:solidFill>
                <a:schemeClr val="tx1"/>
              </a:solidFill>
              <a:latin typeface="+mn-lt"/>
              <a:ea typeface="Geneva" pitchFamily="23" charset="-128"/>
              <a:cs typeface="Gene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BB4690-BD3F-4B62-9EAE-16BA79F3387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 rot="300000">
            <a:off x="5743837" y="5517895"/>
            <a:ext cx="2015886" cy="1264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71568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71568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71568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71568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71568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8" y="795345"/>
            <a:ext cx="7156449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984375"/>
            <a:ext cx="7156449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1" y="1983600"/>
            <a:ext cx="3999601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2000" y="1983607"/>
            <a:ext cx="3999601" cy="3999601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 rot="300000">
            <a:off x="5743837" y="5517895"/>
            <a:ext cx="2015886" cy="12644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653585" y="7114946"/>
            <a:ext cx="3386243" cy="295799"/>
          </a:xfrm>
          <a:prstGeom prst="rect">
            <a:avLst/>
          </a:prstGeom>
          <a:ln/>
        </p:spPr>
        <p:txBody>
          <a:bodyPr lIns="104267" tIns="52133" rIns="104267" bIns="52133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104893" y="80513"/>
            <a:ext cx="462266" cy="525088"/>
          </a:xfrm>
          <a:prstGeom prst="rect">
            <a:avLst/>
          </a:prstGeom>
          <a:ln/>
        </p:spPr>
        <p:txBody>
          <a:bodyPr lIns="104267" tIns="52133" rIns="104267" bIns="52133"/>
          <a:lstStyle>
            <a:lvl1pPr>
              <a:defRPr/>
            </a:lvl1pPr>
          </a:lstStyle>
          <a:p>
            <a:pPr>
              <a:defRPr/>
            </a:pPr>
            <a:fld id="{6EDBCCA0-9761-4135-A5FE-1EBF0F9717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003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39996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2006" y="1983605"/>
            <a:ext cx="3999600" cy="3999601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39996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2007" y="1983606"/>
            <a:ext cx="3999600" cy="3999601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39996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2007" y="1983606"/>
            <a:ext cx="3999600" cy="3999601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39996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2007" y="1983606"/>
            <a:ext cx="3999600" cy="3999601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39996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2007" y="1983606"/>
            <a:ext cx="3999600" cy="3999601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39996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2007" y="1983606"/>
            <a:ext cx="3999600" cy="3999601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39996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842007" y="1983606"/>
            <a:ext cx="3999600" cy="3999601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94" y="2349500"/>
            <a:ext cx="9090025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382" y="4284669"/>
            <a:ext cx="7486649" cy="1931986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 algn="ctr">
              <a:buNone/>
              <a:defRPr/>
            </a:lvl1pPr>
            <a:lvl2pPr marL="456998" indent="0" algn="ctr">
              <a:buNone/>
              <a:defRPr/>
            </a:lvl2pPr>
            <a:lvl3pPr marL="913997" indent="0" algn="ctr">
              <a:buNone/>
              <a:defRPr/>
            </a:lvl3pPr>
            <a:lvl4pPr marL="1370995" indent="0" algn="ctr">
              <a:buNone/>
              <a:defRPr/>
            </a:lvl4pPr>
            <a:lvl5pPr marL="1827992" indent="0" algn="ctr">
              <a:buNone/>
              <a:defRPr/>
            </a:lvl5pPr>
            <a:lvl6pPr marL="2284990" indent="0" algn="ctr">
              <a:buNone/>
              <a:defRPr/>
            </a:lvl6pPr>
            <a:lvl7pPr marL="2741988" indent="0" algn="ctr">
              <a:buNone/>
              <a:defRPr/>
            </a:lvl7pPr>
            <a:lvl8pPr marL="3198986" indent="0" algn="ctr">
              <a:buNone/>
              <a:defRPr/>
            </a:lvl8pPr>
            <a:lvl9pPr marL="36559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94" y="1763713"/>
            <a:ext cx="9623425" cy="4991100"/>
          </a:xfrm>
          <a:prstGeom prst="rect">
            <a:avLst/>
          </a:prstGeom>
        </p:spPr>
        <p:txBody>
          <a:bodyPr lIns="91398" tIns="45699" rIns="91398" bIns="456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5" y="4859346"/>
            <a:ext cx="9090025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5" y="3205166"/>
            <a:ext cx="9090025" cy="1654175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indent="0">
              <a:buNone/>
              <a:defRPr sz="2000"/>
            </a:lvl1pPr>
            <a:lvl2pPr marL="456998" indent="0">
              <a:buNone/>
              <a:defRPr sz="1900"/>
            </a:lvl2pPr>
            <a:lvl3pPr marL="913997" indent="0">
              <a:buNone/>
              <a:defRPr sz="1600"/>
            </a:lvl3pPr>
            <a:lvl4pPr marL="1370995" indent="0">
              <a:buNone/>
              <a:defRPr sz="1400"/>
            </a:lvl4pPr>
            <a:lvl5pPr marL="1827992" indent="0">
              <a:buNone/>
              <a:defRPr sz="1400"/>
            </a:lvl5pPr>
            <a:lvl6pPr marL="2284990" indent="0">
              <a:buNone/>
              <a:defRPr sz="1400"/>
            </a:lvl6pPr>
            <a:lvl7pPr marL="2741988" indent="0">
              <a:buNone/>
              <a:defRPr sz="1400"/>
            </a:lvl7pPr>
            <a:lvl8pPr marL="3198986" indent="0">
              <a:buNone/>
              <a:defRPr sz="1400"/>
            </a:lvl8pPr>
            <a:lvl9pPr marL="365598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1200" y="1983599"/>
            <a:ext cx="54000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 rot="300000">
            <a:off x="7054604" y="5093390"/>
            <a:ext cx="2030099" cy="1272412"/>
          </a:xfrm>
        </p:spPr>
        <p:txBody>
          <a:bodyPr/>
          <a:lstStyle>
            <a:lvl1pPr marL="0" indent="0">
              <a:buNone/>
              <a:defRPr b="1" u="none" baseline="0">
                <a:solidFill>
                  <a:schemeClr val="bg1"/>
                </a:solidFill>
              </a:defRPr>
            </a:lvl1pPr>
            <a:lvl2pPr marL="456998" indent="0">
              <a:buNone/>
              <a:defRPr b="1" u="none" baseline="0">
                <a:solidFill>
                  <a:schemeClr val="bg1"/>
                </a:solidFill>
              </a:defRPr>
            </a:lvl2pPr>
            <a:lvl3pPr marL="913997" indent="0">
              <a:buNone/>
              <a:defRPr b="1" u="none" baseline="0">
                <a:solidFill>
                  <a:schemeClr val="bg1"/>
                </a:solidFill>
              </a:defRPr>
            </a:lvl3pPr>
            <a:lvl4pPr marL="1370995" indent="0">
              <a:buNone/>
              <a:defRPr b="1" u="none" baseline="0">
                <a:solidFill>
                  <a:schemeClr val="bg1"/>
                </a:solidFill>
              </a:defRPr>
            </a:lvl4pPr>
            <a:lvl5pPr marL="1827992" indent="0">
              <a:buNone/>
              <a:defRPr b="1" u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8" y="1763713"/>
            <a:ext cx="4735513" cy="499110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4" y="303219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7"/>
            <a:ext cx="4724400" cy="704850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3997" indent="0">
              <a:buNone/>
              <a:defRPr sz="1900" b="1"/>
            </a:lvl3pPr>
            <a:lvl4pPr marL="1370995" indent="0">
              <a:buNone/>
              <a:defRPr sz="1600" b="1"/>
            </a:lvl4pPr>
            <a:lvl5pPr marL="1827992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88" indent="0">
              <a:buNone/>
              <a:defRPr sz="1600" b="1"/>
            </a:lvl7pPr>
            <a:lvl8pPr marL="3198986" indent="0">
              <a:buNone/>
              <a:defRPr sz="1600" b="1"/>
            </a:lvl8pPr>
            <a:lvl9pPr marL="36559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8"/>
            <a:ext cx="4724400" cy="4357688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6" y="1692277"/>
            <a:ext cx="4725988" cy="704850"/>
          </a:xfrm>
          <a:prstGeom prst="rect">
            <a:avLst/>
          </a:prstGeom>
        </p:spPr>
        <p:txBody>
          <a:bodyPr lIns="91398" tIns="45699" rIns="91398" bIns="45699" anchor="b"/>
          <a:lstStyle>
            <a:lvl1pPr marL="0" indent="0">
              <a:buNone/>
              <a:defRPr sz="2400" b="1"/>
            </a:lvl1pPr>
            <a:lvl2pPr marL="456998" indent="0">
              <a:buNone/>
              <a:defRPr sz="2000" b="1"/>
            </a:lvl2pPr>
            <a:lvl3pPr marL="913997" indent="0">
              <a:buNone/>
              <a:defRPr sz="1900" b="1"/>
            </a:lvl3pPr>
            <a:lvl4pPr marL="1370995" indent="0">
              <a:buNone/>
              <a:defRPr sz="1600" b="1"/>
            </a:lvl4pPr>
            <a:lvl5pPr marL="1827992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88" indent="0">
              <a:buNone/>
              <a:defRPr sz="1600" b="1"/>
            </a:lvl7pPr>
            <a:lvl8pPr marL="3198986" indent="0">
              <a:buNone/>
              <a:defRPr sz="1600" b="1"/>
            </a:lvl8pPr>
            <a:lvl9pPr marL="36559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6" y="2397128"/>
            <a:ext cx="4725988" cy="4357688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30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45"/>
            <a:ext cx="3517900" cy="5172075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3997" indent="0">
              <a:buNone/>
              <a:defRPr sz="1000"/>
            </a:lvl3pPr>
            <a:lvl4pPr marL="1370995" indent="0">
              <a:buNone/>
              <a:defRPr sz="900"/>
            </a:lvl4pPr>
            <a:lvl5pPr marL="1827992" indent="0">
              <a:buNone/>
              <a:defRPr sz="900"/>
            </a:lvl5pPr>
            <a:lvl6pPr marL="2284990" indent="0">
              <a:buNone/>
              <a:defRPr sz="900"/>
            </a:lvl6pPr>
            <a:lvl7pPr marL="2741988" indent="0">
              <a:buNone/>
              <a:defRPr sz="900"/>
            </a:lvl7pPr>
            <a:lvl8pPr marL="3198986" indent="0">
              <a:buNone/>
              <a:defRPr sz="900"/>
            </a:lvl8pPr>
            <a:lvl9pPr marL="36559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>
              <a:buNone/>
              <a:defRPr sz="3200"/>
            </a:lvl1pPr>
            <a:lvl2pPr marL="456998" indent="0">
              <a:buNone/>
              <a:defRPr sz="2800"/>
            </a:lvl2pPr>
            <a:lvl3pPr marL="913997" indent="0">
              <a:buNone/>
              <a:defRPr sz="2400"/>
            </a:lvl3pPr>
            <a:lvl4pPr marL="1370995" indent="0">
              <a:buNone/>
              <a:defRPr sz="2000"/>
            </a:lvl4pPr>
            <a:lvl5pPr marL="1827992" indent="0">
              <a:buNone/>
              <a:defRPr sz="2000"/>
            </a:lvl5pPr>
            <a:lvl6pPr marL="2284990" indent="0">
              <a:buNone/>
              <a:defRPr sz="2000"/>
            </a:lvl6pPr>
            <a:lvl7pPr marL="2741988" indent="0">
              <a:buNone/>
              <a:defRPr sz="2000"/>
            </a:lvl7pPr>
            <a:lvl8pPr marL="3198986" indent="0">
              <a:buNone/>
              <a:defRPr sz="2000"/>
            </a:lvl8pPr>
            <a:lvl9pPr marL="3655984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1"/>
            <a:ext cx="6416675" cy="887413"/>
          </a:xfrm>
          <a:prstGeom prst="rect">
            <a:avLst/>
          </a:prstGeom>
        </p:spPr>
        <p:txBody>
          <a:bodyPr lIns="91398" tIns="45699" rIns="91398" bIns="45699"/>
          <a:lstStyle>
            <a:lvl1pPr marL="0" indent="0">
              <a:buNone/>
              <a:defRPr sz="1400"/>
            </a:lvl1pPr>
            <a:lvl2pPr marL="456998" indent="0">
              <a:buNone/>
              <a:defRPr sz="1200"/>
            </a:lvl2pPr>
            <a:lvl3pPr marL="913997" indent="0">
              <a:buNone/>
              <a:defRPr sz="1000"/>
            </a:lvl3pPr>
            <a:lvl4pPr marL="1370995" indent="0">
              <a:buNone/>
              <a:defRPr sz="900"/>
            </a:lvl4pPr>
            <a:lvl5pPr marL="1827992" indent="0">
              <a:buNone/>
              <a:defRPr sz="900"/>
            </a:lvl5pPr>
            <a:lvl6pPr marL="2284990" indent="0">
              <a:buNone/>
              <a:defRPr sz="900"/>
            </a:lvl6pPr>
            <a:lvl7pPr marL="2741988" indent="0">
              <a:buNone/>
              <a:defRPr sz="900"/>
            </a:lvl7pPr>
            <a:lvl8pPr marL="3198986" indent="0">
              <a:buNone/>
              <a:defRPr sz="900"/>
            </a:lvl8pPr>
            <a:lvl9pPr marL="36559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94" y="1763713"/>
            <a:ext cx="9623425" cy="4991100"/>
          </a:xfrm>
          <a:prstGeom prst="rect">
            <a:avLst/>
          </a:prstGeom>
        </p:spPr>
        <p:txBody>
          <a:bodyPr vert="eaVert" lIns="91398" tIns="45699" rIns="91398" bIns="456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4775" y="795338"/>
            <a:ext cx="2433638" cy="595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0689" y="795338"/>
            <a:ext cx="7151687" cy="5959475"/>
          </a:xfrm>
          <a:prstGeom prst="rect">
            <a:avLst/>
          </a:prstGeom>
        </p:spPr>
        <p:txBody>
          <a:bodyPr vert="eaVert" lIns="91398" tIns="45699" rIns="91398" bIns="4569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 title no pullout gree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20688" y="300038"/>
            <a:ext cx="40005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chemeClr val="bg1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795601"/>
            <a:ext cx="3999600" cy="94578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1200" y="1983605"/>
            <a:ext cx="3999600" cy="3495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tion title no pullout 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20688" y="300038"/>
            <a:ext cx="40005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chemeClr val="bg1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795601"/>
            <a:ext cx="3999600" cy="94578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1200" y="1983605"/>
            <a:ext cx="3999600" cy="3495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1200" y="1983599"/>
            <a:ext cx="54000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 rot="300000">
            <a:off x="7054604" y="5093390"/>
            <a:ext cx="2030099" cy="1272412"/>
          </a:xfrm>
        </p:spPr>
        <p:txBody>
          <a:bodyPr/>
          <a:lstStyle>
            <a:lvl1pPr marL="0" indent="0">
              <a:buNone/>
              <a:defRPr b="1" u="none" baseline="0">
                <a:solidFill>
                  <a:schemeClr val="bg1"/>
                </a:solidFill>
              </a:defRPr>
            </a:lvl1pPr>
            <a:lvl2pPr marL="456998" indent="0">
              <a:buNone/>
              <a:defRPr b="1" u="none" baseline="0">
                <a:solidFill>
                  <a:schemeClr val="bg1"/>
                </a:solidFill>
              </a:defRPr>
            </a:lvl2pPr>
            <a:lvl3pPr marL="913997" indent="0">
              <a:buNone/>
              <a:defRPr b="1" u="none" baseline="0">
                <a:solidFill>
                  <a:schemeClr val="bg1"/>
                </a:solidFill>
              </a:defRPr>
            </a:lvl3pPr>
            <a:lvl4pPr marL="1370995" indent="0">
              <a:buNone/>
              <a:defRPr b="1" u="none" baseline="0">
                <a:solidFill>
                  <a:schemeClr val="bg1"/>
                </a:solidFill>
              </a:defRPr>
            </a:lvl4pPr>
            <a:lvl5pPr marL="1827992" indent="0">
              <a:buNone/>
              <a:defRPr b="1" u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 title no pullout oran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20688" y="300038"/>
            <a:ext cx="40005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chemeClr val="bg1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795601"/>
            <a:ext cx="3999600" cy="94578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1200" y="1983605"/>
            <a:ext cx="3999600" cy="3495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tion title no pullout re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20688" y="300038"/>
            <a:ext cx="40005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chemeClr val="bg1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795601"/>
            <a:ext cx="3999600" cy="94578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1200" y="1983605"/>
            <a:ext cx="3999600" cy="3495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 title no pullout tea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>
            <a:off x="420688" y="300038"/>
            <a:ext cx="40005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chemeClr val="bg1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08" y="795601"/>
            <a:ext cx="3999600" cy="945782"/>
          </a:xfrm>
        </p:spPr>
        <p:txBody>
          <a:bodyPr>
            <a:noAutofit/>
          </a:bodyPr>
          <a:lstStyle>
            <a:lvl1pPr algn="l">
              <a:lnSpc>
                <a:spcPts val="3600"/>
              </a:lnSpc>
              <a:defRPr sz="3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1200" y="1983605"/>
            <a:ext cx="3999600" cy="34956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u="none"/>
            </a:lvl1pPr>
            <a:lvl2pPr>
              <a:defRPr u="none"/>
            </a:lvl2pPr>
            <a:lvl3pPr>
              <a:defRPr u="none"/>
            </a:lvl3pPr>
            <a:lvl4pPr>
              <a:defRPr u="none"/>
            </a:lvl4pPr>
            <a:lvl5pPr>
              <a:defRPr u="none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1200" y="1983599"/>
            <a:ext cx="54000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 rot="300000">
            <a:off x="7054604" y="5093390"/>
            <a:ext cx="2030099" cy="1272412"/>
          </a:xfrm>
        </p:spPr>
        <p:txBody>
          <a:bodyPr/>
          <a:lstStyle>
            <a:lvl1pPr marL="0" indent="0">
              <a:buNone/>
              <a:defRPr b="1" u="none" baseline="0">
                <a:solidFill>
                  <a:schemeClr val="bg1"/>
                </a:solidFill>
              </a:defRPr>
            </a:lvl1pPr>
            <a:lvl2pPr marL="456998" indent="0">
              <a:buNone/>
              <a:defRPr b="1" u="none" baseline="0">
                <a:solidFill>
                  <a:schemeClr val="bg1"/>
                </a:solidFill>
              </a:defRPr>
            </a:lvl2pPr>
            <a:lvl3pPr marL="913997" indent="0">
              <a:buNone/>
              <a:defRPr b="1" u="none" baseline="0">
                <a:solidFill>
                  <a:schemeClr val="bg1"/>
                </a:solidFill>
              </a:defRPr>
            </a:lvl3pPr>
            <a:lvl4pPr marL="1370995" indent="0">
              <a:buNone/>
              <a:defRPr b="1" u="none" baseline="0">
                <a:solidFill>
                  <a:schemeClr val="bg1"/>
                </a:solidFill>
              </a:defRPr>
            </a:lvl4pPr>
            <a:lvl5pPr marL="1827992" indent="0">
              <a:buNone/>
              <a:defRPr b="1" u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1200" y="1983599"/>
            <a:ext cx="54000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 rot="300000">
            <a:off x="7054604" y="5093390"/>
            <a:ext cx="2030099" cy="1272412"/>
          </a:xfrm>
        </p:spPr>
        <p:txBody>
          <a:bodyPr/>
          <a:lstStyle>
            <a:lvl1pPr marL="0" indent="0">
              <a:buNone/>
              <a:defRPr b="1" u="none" baseline="0">
                <a:solidFill>
                  <a:schemeClr val="bg1"/>
                </a:solidFill>
              </a:defRPr>
            </a:lvl1pPr>
            <a:lvl2pPr marL="456998" indent="0">
              <a:buNone/>
              <a:defRPr b="1" u="none" baseline="0">
                <a:solidFill>
                  <a:schemeClr val="bg1"/>
                </a:solidFill>
              </a:defRPr>
            </a:lvl2pPr>
            <a:lvl3pPr marL="913997" indent="0">
              <a:buNone/>
              <a:defRPr b="1" u="none" baseline="0">
                <a:solidFill>
                  <a:schemeClr val="bg1"/>
                </a:solidFill>
              </a:defRPr>
            </a:lvl3pPr>
            <a:lvl4pPr marL="1370995" indent="0">
              <a:buNone/>
              <a:defRPr b="1" u="none" baseline="0">
                <a:solidFill>
                  <a:schemeClr val="bg1"/>
                </a:solidFill>
              </a:defRPr>
            </a:lvl4pPr>
            <a:lvl5pPr marL="1827992" indent="0">
              <a:buNone/>
              <a:defRPr b="1" u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1200" y="1983599"/>
            <a:ext cx="54000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 rot="300000">
            <a:off x="7054604" y="5093390"/>
            <a:ext cx="2030099" cy="1272412"/>
          </a:xfrm>
        </p:spPr>
        <p:txBody>
          <a:bodyPr/>
          <a:lstStyle>
            <a:lvl1pPr marL="0" indent="0">
              <a:buNone/>
              <a:defRPr b="1" u="none" baseline="0">
                <a:solidFill>
                  <a:schemeClr val="bg1"/>
                </a:solidFill>
              </a:defRPr>
            </a:lvl1pPr>
            <a:lvl2pPr marL="456998" indent="0">
              <a:buNone/>
              <a:defRPr b="1" u="none" baseline="0">
                <a:solidFill>
                  <a:schemeClr val="bg1"/>
                </a:solidFill>
              </a:defRPr>
            </a:lvl2pPr>
            <a:lvl3pPr marL="913997" indent="0">
              <a:buNone/>
              <a:defRPr b="1" u="none" baseline="0">
                <a:solidFill>
                  <a:schemeClr val="bg1"/>
                </a:solidFill>
              </a:defRPr>
            </a:lvl3pPr>
            <a:lvl4pPr marL="1370995" indent="0">
              <a:buNone/>
              <a:defRPr b="1" u="none" baseline="0">
                <a:solidFill>
                  <a:schemeClr val="bg1"/>
                </a:solidFill>
              </a:defRPr>
            </a:lvl4pPr>
            <a:lvl5pPr marL="1827992" indent="0">
              <a:buNone/>
              <a:defRPr b="1" u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1200" y="1983599"/>
            <a:ext cx="54000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 rot="300000">
            <a:off x="7054604" y="5093390"/>
            <a:ext cx="2030099" cy="1272412"/>
          </a:xfrm>
        </p:spPr>
        <p:txBody>
          <a:bodyPr/>
          <a:lstStyle>
            <a:lvl1pPr marL="0" indent="0">
              <a:buNone/>
              <a:defRPr b="1" u="none" baseline="0">
                <a:solidFill>
                  <a:schemeClr val="bg1"/>
                </a:solidFill>
              </a:defRPr>
            </a:lvl1pPr>
            <a:lvl2pPr marL="456998" indent="0">
              <a:buNone/>
              <a:defRPr b="1" u="none" baseline="0">
                <a:solidFill>
                  <a:schemeClr val="bg1"/>
                </a:solidFill>
              </a:defRPr>
            </a:lvl2pPr>
            <a:lvl3pPr marL="913997" indent="0">
              <a:buNone/>
              <a:defRPr b="1" u="none" baseline="0">
                <a:solidFill>
                  <a:schemeClr val="bg1"/>
                </a:solidFill>
              </a:defRPr>
            </a:lvl3pPr>
            <a:lvl4pPr marL="1370995" indent="0">
              <a:buNone/>
              <a:defRPr b="1" u="none" baseline="0">
                <a:solidFill>
                  <a:schemeClr val="bg1"/>
                </a:solidFill>
              </a:defRPr>
            </a:lvl4pPr>
            <a:lvl5pPr marL="1827992" indent="0">
              <a:buNone/>
              <a:defRPr b="1" u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o pull outs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21200" y="1983600"/>
            <a:ext cx="7156800" cy="476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3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3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4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8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9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0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1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" y="1590"/>
            <a:ext cx="1069498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3"/>
          <p:cNvSpPr>
            <a:spLocks noGrp="1"/>
          </p:cNvSpPr>
          <p:nvPr>
            <p:ph type="title"/>
          </p:nvPr>
        </p:nvSpPr>
        <p:spPr bwMode="auto">
          <a:xfrm>
            <a:off x="1266825" y="2211388"/>
            <a:ext cx="43878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4"/>
          <p:cNvSpPr>
            <a:spLocks noGrp="1"/>
          </p:cNvSpPr>
          <p:nvPr>
            <p:ph type="body" idx="1"/>
          </p:nvPr>
        </p:nvSpPr>
        <p:spPr bwMode="auto">
          <a:xfrm rot="300000">
            <a:off x="5730880" y="5491164"/>
            <a:ext cx="203676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006E85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006E85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006E85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006E85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006E85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006E85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006E85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006E85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006E85"/>
          </a:solidFill>
          <a:latin typeface="Arial" pitchFamily="34" charset="0"/>
          <a:ea typeface="Geneva" pitchFamily="23" charset="-128"/>
        </a:defRPr>
      </a:lvl9pPr>
    </p:titleStyle>
    <p:bodyStyle>
      <a:lvl1pPr marL="342748" indent="-342748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defRPr sz="1400" b="1" kern="1200">
          <a:solidFill>
            <a:schemeClr val="bg1"/>
          </a:solidFill>
          <a:latin typeface="+mn-lt"/>
          <a:ea typeface="Geneva" pitchFamily="23" charset="-128"/>
          <a:cs typeface="Geneva"/>
        </a:defRPr>
      </a:lvl1pPr>
      <a:lvl2pPr marL="456998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defRPr sz="1400" b="1" kern="1200">
          <a:solidFill>
            <a:schemeClr val="bg1"/>
          </a:solidFill>
          <a:latin typeface="+mn-lt"/>
          <a:ea typeface="Geneva" pitchFamily="23" charset="-128"/>
          <a:cs typeface="Geneva"/>
        </a:defRPr>
      </a:lvl2pPr>
      <a:lvl3pPr marL="913997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defRPr sz="1400" b="1" kern="1200">
          <a:solidFill>
            <a:schemeClr val="bg1"/>
          </a:solidFill>
          <a:latin typeface="+mn-lt"/>
          <a:ea typeface="Geneva" pitchFamily="23" charset="-128"/>
          <a:cs typeface="Geneva"/>
        </a:defRPr>
      </a:lvl3pPr>
      <a:lvl4pPr marL="137099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defRPr sz="1400" b="1" kern="1200">
          <a:solidFill>
            <a:schemeClr val="bg1"/>
          </a:solidFill>
          <a:latin typeface="+mn-lt"/>
          <a:ea typeface="Geneva" pitchFamily="23" charset="-128"/>
          <a:cs typeface="Geneva"/>
        </a:defRPr>
      </a:lvl4pPr>
      <a:lvl5pPr marL="1827992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defRPr sz="1400" b="1" kern="1200">
          <a:solidFill>
            <a:schemeClr val="bg1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715644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20486" name="Picture 1" descr="Slide side bar grey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715644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7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22534" name="Picture 1" descr="Slide side bar orang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715644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24582" name="Picture 1" descr="Slide side bar re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715644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5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26630" name="Picture 1" descr="Slide side bar teal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0350" y="159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74" r:id="rId4"/>
    <p:sldLayoutId id="2147483875" r:id="rId5"/>
    <p:sldLayoutId id="2147483877" r:id="rId6"/>
    <p:sldLayoutId id="2147483878" r:id="rId7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9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3072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1938" y="0"/>
            <a:ext cx="154146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32774" name="Picture 6" descr="Slide side bar green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7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34822" name="Picture 6" descr="Slide side bar grey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1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36870" name="Picture 6" descr="Slide side bar orang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38918" name="Picture 6" descr="Slide side bar re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9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40966" name="Picture 1" descr="Slide side bar tea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159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1 pullout purpl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8" y="0"/>
            <a:ext cx="38592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420694" y="300038"/>
            <a:ext cx="6545262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14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420695" y="795345"/>
            <a:ext cx="5400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95" y="1984375"/>
            <a:ext cx="5400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section title no pullout purple new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420688" y="300038"/>
            <a:ext cx="4000500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708" name="TextBox 8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chemeClr val="bg1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43013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3"/>
            <a:ext cx="40005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860" r:id="rId9"/>
    <p:sldLayoutId id="2147483859" r:id="rId10"/>
    <p:sldLayoutId id="2147483858" r:id="rId11"/>
  </p:sldLayoutIdLst>
  <p:txStyles>
    <p:titleStyle>
      <a:lvl1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Geneva"/>
        </a:defRPr>
      </a:lvl1pPr>
      <a:lvl2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2pPr>
      <a:lvl3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3pPr>
      <a:lvl4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4pPr>
      <a:lvl5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5pPr>
      <a:lvl6pPr marL="456998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6pPr>
      <a:lvl7pPr marL="913997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7pPr>
      <a:lvl8pPr marL="1370995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8pPr>
      <a:lvl9pPr marL="1827992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9pPr>
    </p:titleStyle>
    <p:bodyStyle>
      <a:lvl1pPr marL="342748" indent="-342748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>
          <a:solidFill>
            <a:srgbClr val="FFFFFF"/>
          </a:solidFill>
          <a:latin typeface="+mn-lt"/>
          <a:ea typeface="+mn-ea"/>
          <a:cs typeface="Geneva"/>
        </a:defRPr>
      </a:lvl1pPr>
      <a:lvl2pPr marL="742622" indent="-285624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>
          <a:solidFill>
            <a:srgbClr val="FFFFFF"/>
          </a:solidFill>
          <a:latin typeface="+mn-lt"/>
          <a:ea typeface="+mn-ea"/>
          <a:cs typeface="Geneva"/>
        </a:defRPr>
      </a:lvl2pPr>
      <a:lvl3pPr marL="1142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>
          <a:solidFill>
            <a:srgbClr val="FFFFFF"/>
          </a:solidFill>
          <a:latin typeface="+mn-lt"/>
          <a:ea typeface="+mn-ea"/>
          <a:cs typeface="Geneva"/>
        </a:defRPr>
      </a:lvl3pPr>
      <a:lvl4pPr marL="1599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>
          <a:solidFill>
            <a:srgbClr val="FFFFFF"/>
          </a:solidFill>
          <a:latin typeface="+mn-lt"/>
          <a:ea typeface="+mn-ea"/>
          <a:cs typeface="Geneva"/>
        </a:defRPr>
      </a:lvl4pPr>
      <a:lvl5pPr marL="2056491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>
          <a:solidFill>
            <a:srgbClr val="FFFFFF"/>
          </a:solidFill>
          <a:latin typeface="+mn-lt"/>
          <a:ea typeface="+mn-ea"/>
          <a:cs typeface="Geneva"/>
        </a:defRPr>
      </a:lvl5pPr>
      <a:lvl6pPr marL="456998" algn="l" defTabSz="456998" rtl="0" fontAlgn="base">
        <a:lnSpc>
          <a:spcPts val="1600"/>
        </a:lnSpc>
        <a:spcBef>
          <a:spcPct val="0"/>
        </a:spcBef>
        <a:spcAft>
          <a:spcPct val="0"/>
        </a:spcAft>
        <a:buFont typeface="Arial" pitchFamily="34" charset="0"/>
        <a:defRPr sz="1400" b="1" u="sng">
          <a:solidFill>
            <a:srgbClr val="FFFFFF"/>
          </a:solidFill>
          <a:latin typeface="+mn-lt"/>
          <a:ea typeface="+mn-ea"/>
        </a:defRPr>
      </a:lvl6pPr>
      <a:lvl7pPr marL="913997" algn="l" defTabSz="456998" rtl="0" fontAlgn="base">
        <a:lnSpc>
          <a:spcPts val="1600"/>
        </a:lnSpc>
        <a:spcBef>
          <a:spcPct val="0"/>
        </a:spcBef>
        <a:spcAft>
          <a:spcPct val="0"/>
        </a:spcAft>
        <a:buFont typeface="Arial" pitchFamily="34" charset="0"/>
        <a:defRPr sz="1400" b="1" u="sng">
          <a:solidFill>
            <a:srgbClr val="FFFFFF"/>
          </a:solidFill>
          <a:latin typeface="+mn-lt"/>
          <a:ea typeface="+mn-ea"/>
        </a:defRPr>
      </a:lvl7pPr>
      <a:lvl8pPr marL="1370995" algn="l" defTabSz="456998" rtl="0" fontAlgn="base">
        <a:lnSpc>
          <a:spcPts val="1600"/>
        </a:lnSpc>
        <a:spcBef>
          <a:spcPct val="0"/>
        </a:spcBef>
        <a:spcAft>
          <a:spcPct val="0"/>
        </a:spcAft>
        <a:buFont typeface="Arial" pitchFamily="34" charset="0"/>
        <a:defRPr sz="1400" b="1" u="sng">
          <a:solidFill>
            <a:srgbClr val="FFFFFF"/>
          </a:solidFill>
          <a:latin typeface="+mn-lt"/>
          <a:ea typeface="+mn-ea"/>
        </a:defRPr>
      </a:lvl8pPr>
      <a:lvl9pPr marL="1827992" algn="l" defTabSz="456998" rtl="0" fontAlgn="base">
        <a:lnSpc>
          <a:spcPts val="1600"/>
        </a:lnSpc>
        <a:spcBef>
          <a:spcPct val="0"/>
        </a:spcBef>
        <a:spcAft>
          <a:spcPct val="0"/>
        </a:spcAft>
        <a:buFont typeface="Arial" pitchFamily="34" charset="0"/>
        <a:defRPr sz="1400" b="1" u="sng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3"/>
            <a:ext cx="40005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 pitchFamily="34" charset="0"/>
          <a:ea typeface="+mj-ea"/>
          <a:cs typeface="Geneva"/>
        </a:defRPr>
      </a:lvl1pPr>
      <a:lvl2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2pPr>
      <a:lvl3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3pPr>
      <a:lvl4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4pPr>
      <a:lvl5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5pPr>
      <a:lvl6pPr marL="456998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6pPr>
      <a:lvl7pPr marL="913997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7pPr>
      <a:lvl8pPr marL="1370995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8pPr>
      <a:lvl9pPr marL="1827992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9pPr>
    </p:titleStyle>
    <p:bodyStyle>
      <a:lvl1pPr marL="342748" indent="-342748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1pPr>
      <a:lvl2pPr marL="742622" indent="-285624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2pPr>
      <a:lvl3pPr marL="1142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3pPr>
      <a:lvl4pPr marL="1599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4pPr>
      <a:lvl5pPr marL="2056491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5pPr>
      <a:lvl6pPr marL="2513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3"/>
            <a:ext cx="40005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xStyles>
    <p:titleStyle>
      <a:lvl1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 pitchFamily="34" charset="0"/>
          <a:ea typeface="+mj-ea"/>
          <a:cs typeface="Geneva"/>
        </a:defRPr>
      </a:lvl1pPr>
      <a:lvl2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2pPr>
      <a:lvl3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3pPr>
      <a:lvl4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4pPr>
      <a:lvl5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5pPr>
      <a:lvl6pPr marL="456998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6pPr>
      <a:lvl7pPr marL="913997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7pPr>
      <a:lvl8pPr marL="1370995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8pPr>
      <a:lvl9pPr marL="1827992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9pPr>
    </p:titleStyle>
    <p:bodyStyle>
      <a:lvl1pPr marL="342748" indent="-342748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1pPr>
      <a:lvl2pPr marL="742622" indent="-285624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2pPr>
      <a:lvl3pPr marL="1142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3pPr>
      <a:lvl4pPr marL="1599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4pPr>
      <a:lvl5pPr marL="2056491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5pPr>
      <a:lvl6pPr marL="2513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3"/>
            <a:ext cx="40005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 pitchFamily="34" charset="0"/>
          <a:ea typeface="+mj-ea"/>
          <a:cs typeface="Geneva"/>
        </a:defRPr>
      </a:lvl1pPr>
      <a:lvl2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2pPr>
      <a:lvl3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3pPr>
      <a:lvl4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4pPr>
      <a:lvl5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5pPr>
      <a:lvl6pPr marL="456998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6pPr>
      <a:lvl7pPr marL="913997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7pPr>
      <a:lvl8pPr marL="1370995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8pPr>
      <a:lvl9pPr marL="1827992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9pPr>
    </p:titleStyle>
    <p:bodyStyle>
      <a:lvl1pPr marL="342748" indent="-342748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1pPr>
      <a:lvl2pPr marL="742622" indent="-285624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2pPr>
      <a:lvl3pPr marL="1142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3pPr>
      <a:lvl4pPr marL="1599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4pPr>
      <a:lvl5pPr marL="2056491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5pPr>
      <a:lvl6pPr marL="2513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3"/>
            <a:ext cx="40005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 pitchFamily="34" charset="0"/>
          <a:ea typeface="+mj-ea"/>
          <a:cs typeface="Geneva"/>
        </a:defRPr>
      </a:lvl1pPr>
      <a:lvl2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2pPr>
      <a:lvl3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3pPr>
      <a:lvl4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4pPr>
      <a:lvl5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5pPr>
      <a:lvl6pPr marL="456998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6pPr>
      <a:lvl7pPr marL="913997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7pPr>
      <a:lvl8pPr marL="1370995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8pPr>
      <a:lvl9pPr marL="1827992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9pPr>
    </p:titleStyle>
    <p:bodyStyle>
      <a:lvl1pPr marL="342748" indent="-342748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1pPr>
      <a:lvl2pPr marL="742622" indent="-285624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2pPr>
      <a:lvl3pPr marL="1142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3pPr>
      <a:lvl4pPr marL="1599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4pPr>
      <a:lvl5pPr marL="2056491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5pPr>
      <a:lvl6pPr marL="2513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3"/>
            <a:ext cx="40005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 pitchFamily="34" charset="0"/>
          <a:ea typeface="+mj-ea"/>
          <a:cs typeface="Geneva"/>
        </a:defRPr>
      </a:lvl1pPr>
      <a:lvl2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2pPr>
      <a:lvl3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3pPr>
      <a:lvl4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4pPr>
      <a:lvl5pPr algn="l" defTabSz="456998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  <a:cs typeface="Geneva"/>
        </a:defRPr>
      </a:lvl5pPr>
      <a:lvl6pPr marL="456998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6pPr>
      <a:lvl7pPr marL="913997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7pPr>
      <a:lvl8pPr marL="1370995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8pPr>
      <a:lvl9pPr marL="1827992" algn="l" defTabSz="456998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pitchFamily="34" charset="0"/>
          <a:ea typeface="Geneva" pitchFamily="23" charset="-128"/>
        </a:defRPr>
      </a:lvl9pPr>
    </p:titleStyle>
    <p:bodyStyle>
      <a:lvl1pPr marL="342748" indent="-342748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1pPr>
      <a:lvl2pPr marL="742622" indent="-285624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2pPr>
      <a:lvl3pPr marL="1142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3pPr>
      <a:lvl4pPr marL="1599493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4pPr>
      <a:lvl5pPr marL="2056491" indent="-228499" algn="l" defTabSz="456998" rtl="0" eaLnBrk="0" fontAlgn="base" hangingPunct="0">
        <a:lnSpc>
          <a:spcPts val="1600"/>
        </a:lnSpc>
        <a:spcBef>
          <a:spcPct val="0"/>
        </a:spcBef>
        <a:spcAft>
          <a:spcPct val="0"/>
        </a:spcAft>
        <a:buFont typeface="Arial" charset="0"/>
        <a:defRPr sz="1400" b="1" u="sng" kern="1200">
          <a:solidFill>
            <a:srgbClr val="FFFFFF"/>
          </a:solidFill>
          <a:latin typeface="Arial" pitchFamily="34" charset="0"/>
          <a:ea typeface="+mn-ea"/>
          <a:cs typeface="Geneva"/>
        </a:defRPr>
      </a:lvl5pPr>
      <a:lvl6pPr marL="2513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45699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 pullout green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8" y="1590"/>
            <a:ext cx="38592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420694" y="300038"/>
            <a:ext cx="6545262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Box 14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6149" name="Title Placeholder 1"/>
          <p:cNvSpPr>
            <a:spLocks noGrp="1"/>
          </p:cNvSpPr>
          <p:nvPr>
            <p:ph type="title"/>
          </p:nvPr>
        </p:nvSpPr>
        <p:spPr bwMode="auto">
          <a:xfrm>
            <a:off x="420695" y="795345"/>
            <a:ext cx="5400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95" y="1984375"/>
            <a:ext cx="5400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 pullout grey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8" y="0"/>
            <a:ext cx="38592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420694" y="300038"/>
            <a:ext cx="6545262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Box 14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420695" y="795345"/>
            <a:ext cx="5400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95" y="1984375"/>
            <a:ext cx="5400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 pullout orang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8" y="1590"/>
            <a:ext cx="38592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420694" y="300038"/>
            <a:ext cx="6545262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Box 14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420695" y="795345"/>
            <a:ext cx="5400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95" y="1984375"/>
            <a:ext cx="5400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 pullout re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8" y="0"/>
            <a:ext cx="38592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420694" y="300038"/>
            <a:ext cx="6545262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Box 14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12293" name="Title Placeholder 1"/>
          <p:cNvSpPr>
            <a:spLocks noGrp="1"/>
          </p:cNvSpPr>
          <p:nvPr>
            <p:ph type="title"/>
          </p:nvPr>
        </p:nvSpPr>
        <p:spPr bwMode="auto">
          <a:xfrm>
            <a:off x="420695" y="795345"/>
            <a:ext cx="5400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29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95" y="1984375"/>
            <a:ext cx="5400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 pullout tea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188" y="1590"/>
            <a:ext cx="38592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420694" y="300038"/>
            <a:ext cx="6545262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TextBox 14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sp>
        <p:nvSpPr>
          <p:cNvPr id="14341" name="Title Placeholder 1"/>
          <p:cNvSpPr>
            <a:spLocks noGrp="1"/>
          </p:cNvSpPr>
          <p:nvPr>
            <p:ph type="title"/>
          </p:nvPr>
        </p:nvSpPr>
        <p:spPr bwMode="auto">
          <a:xfrm>
            <a:off x="420695" y="795345"/>
            <a:ext cx="5400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43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95" y="1984375"/>
            <a:ext cx="54006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715644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5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16390" name="Picture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1938" y="0"/>
            <a:ext cx="154146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20688" y="795345"/>
            <a:ext cx="715644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0688" y="1984375"/>
            <a:ext cx="715644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0692" y="300038"/>
            <a:ext cx="8420100" cy="0"/>
          </a:xfrm>
          <a:prstGeom prst="line">
            <a:avLst/>
          </a:prstGeom>
          <a:ln w="12700" cap="rnd">
            <a:solidFill>
              <a:srgbClr val="37424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TextBox 13"/>
          <p:cNvSpPr txBox="1">
            <a:spLocks noChangeArrowheads="1"/>
          </p:cNvSpPr>
          <p:nvPr userDrawn="1"/>
        </p:nvSpPr>
        <p:spPr bwMode="auto">
          <a:xfrm>
            <a:off x="420688" y="150813"/>
            <a:ext cx="42100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700" dirty="0">
                <a:solidFill>
                  <a:srgbClr val="37424A"/>
                </a:solidFill>
                <a:latin typeface="Arial" pitchFamily="34" charset="0"/>
                <a:ea typeface="Geneva" pitchFamily="23" charset="-128"/>
                <a:cs typeface="+mn-cs"/>
              </a:rPr>
              <a:t>Skills Development Scotland</a:t>
            </a:r>
          </a:p>
        </p:txBody>
      </p:sp>
      <p:pic>
        <p:nvPicPr>
          <p:cNvPr id="18438" name="Picture 1" descr="Slide side bar green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0350" y="0"/>
            <a:ext cx="1543050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 kern="1200">
          <a:solidFill>
            <a:srgbClr val="37424A"/>
          </a:solidFill>
          <a:latin typeface="+mj-lt"/>
          <a:ea typeface="Geneva" pitchFamily="23" charset="-128"/>
          <a:cs typeface="Geneva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  <a:cs typeface="Geneva"/>
        </a:defRPr>
      </a:lvl5pPr>
      <a:lvl6pPr marL="456998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6pPr>
      <a:lvl7pPr marL="913997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7pPr>
      <a:lvl8pPr marL="1370995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8pPr>
      <a:lvl9pPr marL="1827992" algn="l" rtl="0" fontAlgn="base">
        <a:lnSpc>
          <a:spcPts val="3600"/>
        </a:lnSpc>
        <a:spcBef>
          <a:spcPct val="0"/>
        </a:spcBef>
        <a:spcAft>
          <a:spcPct val="0"/>
        </a:spcAft>
        <a:defRPr sz="3800" b="1">
          <a:solidFill>
            <a:srgbClr val="37424A"/>
          </a:solidFill>
          <a:latin typeface="Arial" pitchFamily="34" charset="0"/>
          <a:ea typeface="Geneva" pitchFamily="23" charset="-128"/>
        </a:defRPr>
      </a:lvl9pPr>
    </p:titleStyle>
    <p:bodyStyle>
      <a:lvl1pPr marL="215805" indent="-215805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1pPr>
      <a:lvl2pPr marL="742622" indent="-285624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2pPr>
      <a:lvl3pPr marL="1142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•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3pPr>
      <a:lvl4pPr marL="1599493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–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4pPr>
      <a:lvl5pPr marL="2056491" indent="-228499" algn="l" rtl="0" eaLnBrk="0" fontAlgn="base" hangingPunct="0">
        <a:lnSpc>
          <a:spcPts val="1600"/>
        </a:lnSpc>
        <a:spcBef>
          <a:spcPct val="0"/>
        </a:spcBef>
        <a:spcAft>
          <a:spcPts val="1600"/>
        </a:spcAft>
        <a:buFont typeface="Arial" charset="0"/>
        <a:buChar char="»"/>
        <a:defRPr sz="1400" kern="1200">
          <a:solidFill>
            <a:srgbClr val="37424A"/>
          </a:solidFill>
          <a:latin typeface="+mn-lt"/>
          <a:ea typeface="Geneva" pitchFamily="23" charset="-128"/>
          <a:cs typeface="Geneva"/>
        </a:defRPr>
      </a:lvl5pPr>
      <a:lvl6pPr marL="2513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87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84" indent="-228499" algn="l" defTabSz="9139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7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95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92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88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86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84" algn="l" defTabSz="9139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595085" y="1335313"/>
            <a:ext cx="8157029" cy="600891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/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/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>Danish Association for Flexible Learning &amp; e-learning </a:t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>(FLUID)</a:t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/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>Building the skills planning</a:t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>model</a:t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/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>Chris Brodie</a:t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>Lead Head of Sector </a:t>
            </a:r>
            <a:b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sz="3600" dirty="0" smtClean="0">
                <a:latin typeface="Arial" pitchFamily="34" charset="0"/>
                <a:ea typeface="Geneva"/>
                <a:cs typeface="Arial" pitchFamily="34" charset="0"/>
              </a:rPr>
              <a:t>Development </a:t>
            </a:r>
            <a:endParaRPr lang="en-GB" sz="3600" dirty="0" smtClean="0">
              <a:ea typeface="Geneva"/>
            </a:endParaRPr>
          </a:p>
        </p:txBody>
      </p:sp>
      <p:sp>
        <p:nvSpPr>
          <p:cNvPr id="68610" name="Text Placeholder 2"/>
          <p:cNvSpPr>
            <a:spLocks noGrp="1"/>
          </p:cNvSpPr>
          <p:nvPr>
            <p:ph type="body" sz="quarter" idx="10"/>
          </p:nvPr>
        </p:nvSpPr>
        <p:spPr>
          <a:xfrm rot="300000">
            <a:off x="5643920" y="5450637"/>
            <a:ext cx="2182773" cy="1347787"/>
          </a:xfrm>
        </p:spPr>
        <p:txBody>
          <a:bodyPr/>
          <a:lstStyle/>
          <a:p>
            <a:pPr marL="0" indent="0" eaLnBrk="1" hangingPunct="1"/>
            <a:endParaRPr lang="en-GB" dirty="0" smtClean="0">
              <a:latin typeface="Arial" pitchFamily="34" charset="0"/>
              <a:ea typeface="Geneva"/>
              <a:cs typeface="Arial" pitchFamily="34" charset="0"/>
            </a:endParaRPr>
          </a:p>
          <a:p>
            <a:pPr marL="0" indent="0" algn="ctr" eaLnBrk="1" hangingPunct="1"/>
            <a:r>
              <a:rPr lang="en-GB" sz="1800" dirty="0" smtClean="0">
                <a:latin typeface="Arial" pitchFamily="34" charset="0"/>
                <a:ea typeface="Geneva"/>
                <a:cs typeface="Arial" pitchFamily="34" charset="0"/>
              </a:rPr>
              <a:t>24</a:t>
            </a:r>
            <a:r>
              <a:rPr lang="en-GB" sz="1800" baseline="30000" dirty="0" smtClean="0">
                <a:latin typeface="Arial" pitchFamily="34" charset="0"/>
                <a:ea typeface="Geneva"/>
                <a:cs typeface="Arial" pitchFamily="34" charset="0"/>
              </a:rPr>
              <a:t>th</a:t>
            </a:r>
            <a:r>
              <a:rPr lang="en-GB" sz="1800" dirty="0" smtClean="0">
                <a:latin typeface="Arial" pitchFamily="34" charset="0"/>
                <a:ea typeface="Geneva"/>
                <a:cs typeface="Arial" pitchFamily="34" charset="0"/>
              </a:rPr>
              <a:t> September</a:t>
            </a:r>
          </a:p>
          <a:p>
            <a:pPr marL="0" indent="0" algn="ctr" eaLnBrk="1" hangingPunct="1"/>
            <a:r>
              <a:rPr lang="en-GB" sz="1800" dirty="0" smtClean="0">
                <a:latin typeface="Arial" pitchFamily="34" charset="0"/>
                <a:ea typeface="Geneva"/>
                <a:cs typeface="Arial" pitchFamily="34" charset="0"/>
              </a:rPr>
              <a:t> 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dirty="0" smtClean="0">
                <a:ea typeface="Geneva"/>
              </a:rPr>
              <a:t>Engagement</a:t>
            </a:r>
            <a:br>
              <a:rPr lang="en-GB" dirty="0" smtClean="0">
                <a:ea typeface="Geneva"/>
              </a:rPr>
            </a:br>
            <a:endParaRPr lang="en-US" dirty="0" smtClean="0">
              <a:ea typeface="Genev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graphicFrame>
        <p:nvGraphicFramePr>
          <p:cNvPr id="19" name="Diagram 18"/>
          <p:cNvGraphicFramePr/>
          <p:nvPr/>
        </p:nvGraphicFramePr>
        <p:xfrm>
          <a:off x="508000" y="1354451"/>
          <a:ext cx="8606971" cy="571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6408" y="145629"/>
          <a:ext cx="10027391" cy="7457777"/>
        </p:xfrm>
        <a:graphic>
          <a:graphicData uri="http://schemas.openxmlformats.org/drawingml/2006/table">
            <a:tbl>
              <a:tblPr/>
              <a:tblGrid>
                <a:gridCol w="288647"/>
                <a:gridCol w="1656591"/>
                <a:gridCol w="2012942"/>
                <a:gridCol w="3559226"/>
                <a:gridCol w="2509985"/>
              </a:tblGrid>
              <a:tr h="424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RSA Region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Unitary Authorities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Economic Forum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College ROA</a:t>
                      </a: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502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Aberdeen City and Shire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Aberdeen City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ACSEF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Aberdeenshire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Aberdeen/Aberdeenshire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Ayrshire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East Ayrshire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West RAB </a:t>
                      </a:r>
                      <a:b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 Ayrshire Economic Partnership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Ayrshire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North Ayrshire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South Ayrshire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40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Edinburgh and </a:t>
                      </a:r>
                      <a:r>
                        <a:rPr lang="en-GB" sz="1400" b="1" dirty="0" err="1">
                          <a:latin typeface="Calibri"/>
                          <a:ea typeface="Times New Roman"/>
                          <a:cs typeface="Calibri"/>
                        </a:rPr>
                        <a:t>Lothians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East Lothian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East RAB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Edinburgh and </a:t>
                      </a:r>
                      <a:r>
                        <a:rPr lang="en-GB" sz="1400" b="1" dirty="0" err="1">
                          <a:latin typeface="Calibri"/>
                          <a:ea typeface="Times New Roman"/>
                          <a:cs typeface="Calibri"/>
                        </a:rPr>
                        <a:t>Lothians</a:t>
                      </a: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/West Lothian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Edinburgh City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Midlothian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West Lothian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Fife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Fife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East RAB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Fife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Forth Valley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Clackmannanshire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East RAB/ Forth Valley Forum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Forth Valley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Falkirk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Stirling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Lanarkshire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North Lanarkshire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West RAB/ Glasgow Economic Leadership 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Lanarkshire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South Lanarkshire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East Dunbartonshire*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Glasgow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latin typeface="Calibri"/>
                          <a:ea typeface="Times New Roman"/>
                          <a:cs typeface="Calibri"/>
                        </a:rPr>
                        <a:t>Glasgow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Glasgow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West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East Renfrewshire*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West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Inverclyde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Renfrewshire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West Dunbartonshire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South of Scotland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Dumfries &amp; Galloway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South of Scotland RAB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Dumfries &amp; Galloway/Borders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Scottish Borders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Tayside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Angus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Tayside RAB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Tayside/Highlands and Islands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GB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Dundee City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12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Times New Roman"/>
                          <a:cs typeface="Calibri"/>
                        </a:rPr>
                        <a:t>Perth &amp; Kinross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181" marR="48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24" y="449828"/>
            <a:ext cx="8161830" cy="71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-41062" y="-723346"/>
            <a:ext cx="15408676" cy="42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3" tIns="49773" rIns="99543" bIns="497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1062" y="6783932"/>
            <a:ext cx="15408676" cy="42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3" tIns="49773" rIns="99543" bIns="497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" y="48439"/>
            <a:ext cx="16257167" cy="4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3" tIns="49773" rIns="99543" bIns="497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" y="7000600"/>
            <a:ext cx="16257167" cy="4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543" tIns="49773" rIns="99543" bIns="4977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000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t="17698" r="11278" b="7904"/>
          <a:stretch>
            <a:fillRect/>
          </a:stretch>
        </p:blipFill>
        <p:spPr bwMode="auto">
          <a:xfrm>
            <a:off x="416380" y="1761724"/>
            <a:ext cx="7516226" cy="40221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 b="5305"/>
          <a:stretch>
            <a:fillRect/>
          </a:stretch>
        </p:blipFill>
        <p:spPr bwMode="auto">
          <a:xfrm>
            <a:off x="3325676" y="4018811"/>
            <a:ext cx="6451732" cy="32550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35853" t="20297" r="36475" b="10797"/>
          <a:stretch>
            <a:fillRect/>
          </a:stretch>
        </p:blipFill>
        <p:spPr bwMode="auto">
          <a:xfrm>
            <a:off x="760529" y="4177592"/>
            <a:ext cx="2176488" cy="3112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Skills Assessments – Data Matrix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="" xmlns:p14="http://schemas.microsoft.com/office/powerpoint/2010/main" val="23057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>
          <a:xfrm>
            <a:off x="420688" y="795343"/>
            <a:ext cx="8940800" cy="993775"/>
          </a:xfrm>
        </p:spPr>
        <p:txBody>
          <a:bodyPr/>
          <a:lstStyle/>
          <a:p>
            <a:r>
              <a:rPr lang="en-GB" dirty="0" smtClean="0">
                <a:latin typeface="Arial" pitchFamily="34" charset="0"/>
                <a:ea typeface="Geneva"/>
                <a:cs typeface="Arial" pitchFamily="34" charset="0"/>
              </a:rPr>
              <a:t>Why are we doing SIPs and RSAs?</a:t>
            </a:r>
          </a:p>
        </p:txBody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>
          <a:xfrm>
            <a:off x="371934" y="1666422"/>
            <a:ext cx="4214585" cy="4762500"/>
          </a:xfrm>
        </p:spPr>
        <p:txBody>
          <a:bodyPr/>
          <a:lstStyle/>
          <a:p>
            <a:pPr>
              <a:lnSpc>
                <a:spcPts val="2000"/>
              </a:lnSpc>
              <a:buNone/>
            </a:pPr>
            <a:r>
              <a:rPr lang="en-GB" sz="1900" b="1" dirty="0" smtClean="0">
                <a:solidFill>
                  <a:schemeClr val="tx1"/>
                </a:solidFill>
                <a:latin typeface="Arial" pitchFamily="34" charset="0"/>
                <a:ea typeface="Geneva"/>
                <a:cs typeface="Arial" pitchFamily="34" charset="0"/>
              </a:rPr>
              <a:t>Skills system</a:t>
            </a:r>
          </a:p>
          <a:p>
            <a:pPr>
              <a:lnSpc>
                <a:spcPts val="2000"/>
              </a:lnSpc>
            </a:pPr>
            <a:r>
              <a:rPr lang="en-GB" sz="1600" dirty="0" smtClean="0">
                <a:solidFill>
                  <a:schemeClr val="tx1"/>
                </a:solidFill>
                <a:ea typeface="Geneva"/>
                <a:cs typeface="Arial" pitchFamily="34" charset="0"/>
              </a:rPr>
              <a:t>Emphasis on skills as a driver of economic growth, as well as tool to address youth unemployment</a:t>
            </a:r>
          </a:p>
          <a:p>
            <a:pPr algn="ctr">
              <a:lnSpc>
                <a:spcPts val="2000"/>
              </a:lnSpc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600" dirty="0" smtClean="0">
                <a:solidFill>
                  <a:schemeClr val="tx1"/>
                </a:solidFill>
                <a:ea typeface="Geneva"/>
                <a:cs typeface="Arial" pitchFamily="34" charset="0"/>
              </a:rPr>
              <a:t>Call from employers for skills provision to better align with employer demand</a:t>
            </a:r>
          </a:p>
          <a:p>
            <a:pPr>
              <a:lnSpc>
                <a:spcPts val="2000"/>
              </a:lnSpc>
            </a:pPr>
            <a:endParaRPr lang="en-GB" sz="1600" dirty="0" smtClean="0">
              <a:solidFill>
                <a:schemeClr val="tx1"/>
              </a:solidFill>
              <a:ea typeface="Geneva"/>
              <a:cs typeface="Arial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600" dirty="0" smtClean="0">
                <a:solidFill>
                  <a:schemeClr val="tx1"/>
                </a:solidFill>
                <a:ea typeface="Geneva"/>
                <a:cs typeface="Arial" pitchFamily="34" charset="0"/>
              </a:rPr>
              <a:t>College Regionalisation and University Outcome Agreements</a:t>
            </a:r>
          </a:p>
          <a:p>
            <a:pPr>
              <a:lnSpc>
                <a:spcPts val="2000"/>
              </a:lnSpc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>
              <a:lnSpc>
                <a:spcPts val="2000"/>
              </a:lnSpc>
            </a:pPr>
            <a:r>
              <a:rPr lang="en-GB" sz="1600" dirty="0" smtClean="0">
                <a:solidFill>
                  <a:schemeClr val="tx1"/>
                </a:solidFill>
                <a:ea typeface="Geneva"/>
                <a:cs typeface="Arial" pitchFamily="34" charset="0"/>
              </a:rPr>
              <a:t>Needs to be supported by high quality evidence on employers demand for skills</a:t>
            </a:r>
          </a:p>
          <a:p>
            <a:pPr>
              <a:lnSpc>
                <a:spcPts val="2000"/>
              </a:lnSpc>
              <a:buNone/>
            </a:pPr>
            <a:endParaRPr lang="en-GB" sz="1900" dirty="0" smtClean="0">
              <a:solidFill>
                <a:schemeClr val="tx1"/>
              </a:solidFill>
              <a:latin typeface="Calibri" pitchFamily="34" charset="0"/>
              <a:ea typeface="Geneva"/>
              <a:cs typeface="Calibri" pitchFamily="34" charset="0"/>
            </a:endParaRPr>
          </a:p>
          <a:p>
            <a:pPr>
              <a:lnSpc>
                <a:spcPts val="2000"/>
              </a:lnSpc>
              <a:buNone/>
            </a:pPr>
            <a:endParaRPr lang="en-GB" sz="1900" dirty="0" smtClean="0">
              <a:solidFill>
                <a:schemeClr val="tx1"/>
              </a:solidFill>
              <a:ea typeface="Geneva"/>
            </a:endParaRPr>
          </a:p>
          <a:p>
            <a:pPr lvl="1">
              <a:lnSpc>
                <a:spcPts val="2000"/>
              </a:lnSpc>
              <a:buNone/>
            </a:pPr>
            <a:endParaRPr lang="en-GB" sz="1900" dirty="0" smtClean="0">
              <a:solidFill>
                <a:schemeClr val="tx1"/>
              </a:solidFill>
              <a:ea typeface="Geneva"/>
            </a:endParaRPr>
          </a:p>
          <a:p>
            <a:pPr lvl="1">
              <a:lnSpc>
                <a:spcPts val="2000"/>
              </a:lnSpc>
            </a:pPr>
            <a:endParaRPr lang="en-GB" sz="1900" b="1" dirty="0" smtClean="0">
              <a:solidFill>
                <a:schemeClr val="tx1"/>
              </a:solidFill>
              <a:ea typeface="Geneva"/>
            </a:endParaRPr>
          </a:p>
          <a:p>
            <a:endParaRPr lang="en-GB" sz="2400" dirty="0" smtClean="0">
              <a:ea typeface="Geneva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907649" y="1659164"/>
            <a:ext cx="4214585" cy="53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defRPr/>
            </a:pPr>
            <a:r>
              <a:rPr lang="en-GB" sz="1900" b="1" dirty="0" smtClean="0">
                <a:latin typeface="Arial" pitchFamily="34" charset="0"/>
                <a:cs typeface="Arial" pitchFamily="34" charset="0"/>
              </a:rPr>
              <a:t>Economic / agency context</a:t>
            </a: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r>
              <a:rPr lang="en-GB" sz="1600" dirty="0" smtClean="0">
                <a:latin typeface="+mn-lt"/>
                <a:cs typeface="Arial" pitchFamily="34" charset="0"/>
              </a:rPr>
              <a:t>Huge economic and sectoral changes</a:t>
            </a: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r>
              <a:rPr lang="en-GB" sz="1600" dirty="0" smtClean="0">
                <a:latin typeface="+mn-lt"/>
                <a:cs typeface="Arial" pitchFamily="34" charset="0"/>
              </a:rPr>
              <a:t>And employers skills needs change increasingly fast.</a:t>
            </a: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r>
              <a:rPr lang="en-GB" sz="1600" dirty="0" smtClean="0">
                <a:latin typeface="+mn-lt"/>
                <a:cs typeface="Arial" pitchFamily="34" charset="0"/>
              </a:rPr>
              <a:t>Infrastructure to generate evidence been diminished</a:t>
            </a:r>
          </a:p>
          <a:p>
            <a:pPr marL="782537" lvl="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r>
              <a:rPr lang="en-GB" sz="1600" dirty="0" smtClean="0">
                <a:latin typeface="+mn-lt"/>
                <a:cs typeface="Arial" pitchFamily="34" charset="0"/>
              </a:rPr>
              <a:t>SSC’s LMI less consistent in Scotland</a:t>
            </a:r>
          </a:p>
          <a:p>
            <a:pPr marL="782537" lvl="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r>
              <a:rPr lang="en-GB" sz="1600" dirty="0" smtClean="0">
                <a:latin typeface="+mn-lt"/>
                <a:cs typeface="Arial" pitchFamily="34" charset="0"/>
              </a:rPr>
              <a:t>Loss of Local Enterprise Companies</a:t>
            </a:r>
          </a:p>
          <a:p>
            <a:pPr marL="782537" lvl="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r>
              <a:rPr lang="en-GB" sz="1600" dirty="0" smtClean="0">
                <a:latin typeface="+mn-lt"/>
                <a:cs typeface="Arial" pitchFamily="34" charset="0"/>
              </a:rPr>
              <a:t>Closure of Lothian LMI Unit, Tayside Economic Research, SLIMS, </a:t>
            </a:r>
            <a:r>
              <a:rPr lang="en-GB" sz="1600" dirty="0" err="1" smtClean="0">
                <a:latin typeface="+mn-lt"/>
                <a:cs typeface="Arial" pitchFamily="34" charset="0"/>
              </a:rPr>
              <a:t>Futureskills</a:t>
            </a:r>
            <a:endParaRPr lang="en-GB" sz="1600" dirty="0" smtClean="0">
              <a:latin typeface="+mn-lt"/>
              <a:cs typeface="Arial" pitchFamily="34" charset="0"/>
            </a:endParaRP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endParaRPr lang="en-GB" sz="1900" dirty="0" smtClean="0">
              <a:latin typeface="Arial" pitchFamily="34" charset="0"/>
              <a:cs typeface="Arial" pitchFamily="34" charset="0"/>
            </a:endParaRP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endParaRPr lang="en-GB" sz="1900" dirty="0" smtClean="0">
              <a:latin typeface="Arial" pitchFamily="34" charset="0"/>
              <a:cs typeface="Arial" pitchFamily="34" charset="0"/>
            </a:endParaRP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endParaRPr lang="en-GB" sz="1900" dirty="0" smtClean="0">
              <a:latin typeface="Arial" pitchFamily="34" charset="0"/>
              <a:cs typeface="Arial" pitchFamily="34" charset="0"/>
            </a:endParaRP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defRPr/>
            </a:pPr>
            <a:endParaRPr lang="en-GB" sz="1900" dirty="0" smtClean="0">
              <a:latin typeface="Arial" pitchFamily="34" charset="0"/>
              <a:cs typeface="Arial" pitchFamily="34" charset="0"/>
            </a:endParaRP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endParaRPr lang="en-GB" sz="1900" i="1" dirty="0" smtClean="0">
              <a:latin typeface="Arial" pitchFamily="34" charset="0"/>
              <a:cs typeface="Arial" pitchFamily="34" charset="0"/>
            </a:endParaRP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•"/>
              <a:defRPr/>
            </a:pPr>
            <a:endParaRPr lang="en-GB" sz="1900" dirty="0" smtClean="0">
              <a:latin typeface="Calibri" pitchFamily="34" charset="0"/>
              <a:cs typeface="Calibri" pitchFamily="34" charset="0"/>
            </a:endParaRPr>
          </a:p>
          <a:p>
            <a:pPr marL="215831" indent="-215831" defTabSz="914112" eaLnBrk="0" hangingPunct="0">
              <a:lnSpc>
                <a:spcPts val="2000"/>
              </a:lnSpc>
              <a:spcAft>
                <a:spcPts val="1600"/>
              </a:spcAft>
              <a:defRPr/>
            </a:pPr>
            <a:endParaRPr lang="en-GB" sz="1900" dirty="0" smtClean="0">
              <a:latin typeface="+mn-lt"/>
            </a:endParaRPr>
          </a:p>
          <a:p>
            <a:pPr marL="742716" lvl="1" indent="-285660" defTabSz="914112" eaLnBrk="0" hangingPunct="0">
              <a:lnSpc>
                <a:spcPts val="2000"/>
              </a:lnSpc>
              <a:spcAft>
                <a:spcPts val="1600"/>
              </a:spcAft>
              <a:defRPr/>
            </a:pPr>
            <a:endParaRPr lang="en-GB" sz="1900" dirty="0" smtClean="0">
              <a:latin typeface="+mn-lt"/>
            </a:endParaRPr>
          </a:p>
          <a:p>
            <a:pPr marL="742716" lvl="1" indent="-285660" defTabSz="914112" eaLnBrk="0" hangingPunct="0">
              <a:lnSpc>
                <a:spcPts val="2000"/>
              </a:lnSpc>
              <a:spcAft>
                <a:spcPts val="1600"/>
              </a:spcAft>
              <a:buFont typeface="Arial" charset="0"/>
              <a:buChar char="–"/>
              <a:defRPr/>
            </a:pPr>
            <a:endParaRPr lang="en-GB" sz="1900" b="1" dirty="0" smtClean="0">
              <a:latin typeface="+mn-lt"/>
            </a:endParaRPr>
          </a:p>
          <a:p>
            <a:pPr marL="215831" indent="-215831" defTabSz="914112" eaLnBrk="0" hangingPunct="0">
              <a:lnSpc>
                <a:spcPts val="1600"/>
              </a:lnSpc>
              <a:spcAft>
                <a:spcPts val="1600"/>
              </a:spcAft>
              <a:buFont typeface="Arial" charset="0"/>
              <a:buChar char="•"/>
              <a:defRPr/>
            </a:pPr>
            <a:endParaRPr lang="en-GB" sz="2400" dirty="0" smtClean="0">
              <a:solidFill>
                <a:srgbClr val="37424A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6868" name="Picture 4" descr="chairs diagram no red bits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1"/>
            <a:ext cx="10693400" cy="7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>
          <a:xfrm>
            <a:off x="420688" y="795345"/>
            <a:ext cx="7823426" cy="993775"/>
          </a:xfrm>
        </p:spPr>
        <p:txBody>
          <a:bodyPr/>
          <a:lstStyle/>
          <a:p>
            <a:r>
              <a:rPr lang="en-GB" sz="3600" dirty="0" smtClean="0">
                <a:ea typeface="Geneva"/>
              </a:rPr>
              <a:t>Sector Development Team (20 staff)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GB" sz="1900" dirty="0" smtClean="0">
                <a:ea typeface="Geneva"/>
              </a:rPr>
              <a:t>Gathering intelligence and insight on the skills requirements of employers: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ea typeface="Geneva"/>
              </a:rPr>
              <a:t>Labour market intelligence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ea typeface="Geneva"/>
              </a:rPr>
              <a:t>Working with employers &amp; industry leadership groups</a:t>
            </a:r>
          </a:p>
          <a:p>
            <a:pPr>
              <a:lnSpc>
                <a:spcPct val="110000"/>
              </a:lnSpc>
            </a:pPr>
            <a:r>
              <a:rPr lang="en-GB" sz="1900" dirty="0" smtClean="0">
                <a:ea typeface="Geneva"/>
              </a:rPr>
              <a:t>Prioritising skills development needs in sectors &amp; regions: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ea typeface="Geneva"/>
              </a:rPr>
              <a:t>10 Skills Investment Plans (6 Key sectors + ICT, Engineering, Construction and Chemicals)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ea typeface="Geneva"/>
              </a:rPr>
              <a:t>11 Regional Skills Assessments (Aligned with Regional Colleges</a:t>
            </a:r>
            <a:r>
              <a:rPr lang="en-GB" sz="1900" dirty="0" smtClean="0">
                <a:ea typeface="Geneva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GB" sz="1900" dirty="0" smtClean="0">
                <a:ea typeface="Geneva"/>
              </a:rPr>
              <a:t>Influencing the supply side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ea typeface="Geneva"/>
              </a:rPr>
              <a:t>Provide the ‘unified skills narrative’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ea typeface="Geneva"/>
              </a:rPr>
              <a:t>Engage with Industry and Govt Agencies to produce plans</a:t>
            </a:r>
          </a:p>
          <a:p>
            <a:pPr lvl="1">
              <a:lnSpc>
                <a:spcPct val="110000"/>
              </a:lnSpc>
            </a:pPr>
            <a:r>
              <a:rPr lang="en-GB" sz="1600" dirty="0" smtClean="0">
                <a:ea typeface="Geneva"/>
              </a:rPr>
              <a:t>Inform SDS service delivery (NTPs, MyWoW, OSF)</a:t>
            </a:r>
            <a:r>
              <a:rPr lang="en-GB" sz="1900" dirty="0" smtClean="0">
                <a:ea typeface="Geneva"/>
              </a:rPr>
              <a:t/>
            </a:r>
            <a:br>
              <a:rPr lang="en-GB" sz="1900" dirty="0" smtClean="0">
                <a:ea typeface="Geneva"/>
              </a:rPr>
            </a:br>
            <a:endParaRPr lang="en-GB" sz="1900" dirty="0" smtClean="0">
              <a:ea typeface="Geneva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1275" t="7247" r="29900" b="4577"/>
          <a:stretch>
            <a:fillRect/>
          </a:stretch>
        </p:blipFill>
        <p:spPr bwMode="auto">
          <a:xfrm rot="20720740">
            <a:off x="8333013" y="4181154"/>
            <a:ext cx="202909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35996" t="13678" r="37120" b="25197"/>
          <a:stretch>
            <a:fillRect/>
          </a:stretch>
        </p:blipFill>
        <p:spPr bwMode="auto">
          <a:xfrm rot="20728003">
            <a:off x="8569645" y="569211"/>
            <a:ext cx="202706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Partner engagement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6918" indent="-456918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>
              <a:buFont typeface="Wingdings" pitchFamily="2" charset="2"/>
              <a:buChar char="Ø"/>
            </a:pPr>
            <a:endParaRPr lang="en-GB" sz="1600" b="1" dirty="0" smtClean="0"/>
          </a:p>
          <a:p>
            <a:endParaRPr lang="en-GB" sz="1600" b="1" dirty="0" smtClean="0"/>
          </a:p>
          <a:p>
            <a:pPr lvl="1"/>
            <a:endParaRPr lang="en-GB" sz="1600" dirty="0" smtClean="0"/>
          </a:p>
          <a:p>
            <a:endParaRPr lang="en-GB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64196" y="1437367"/>
            <a:ext cx="1232594" cy="652251"/>
          </a:xfrm>
          <a:prstGeom prst="flowChartAlternateProcess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11" tIns="40057" rIns="80111" bIns="40057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Scale of the sector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/ growth ambition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97169" y="2351275"/>
            <a:ext cx="1231236" cy="652251"/>
          </a:xfrm>
          <a:prstGeom prst="flowChartProcess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11" tIns="40057" rIns="80111" bIns="40057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Review evidence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of skills needs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518135" y="3134558"/>
            <a:ext cx="1417211" cy="653691"/>
          </a:xfrm>
          <a:prstGeom prst="flowChartAlternateProcess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11" tIns="40057" rIns="80111" bIns="40057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Identify skills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priorities for growth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493435" y="3933782"/>
            <a:ext cx="1231237" cy="652252"/>
          </a:xfrm>
          <a:prstGeom prst="flowChart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11" tIns="40057" rIns="80111" bIns="40057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Test with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industry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447690" y="5543881"/>
            <a:ext cx="1232594" cy="653691"/>
          </a:xfrm>
          <a:prstGeom prst="flowChartAlternate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11" tIns="40057" rIns="80111" bIns="40057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Secure buy-in for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SIP Actions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536086" y="4731579"/>
            <a:ext cx="1232594" cy="653691"/>
          </a:xfrm>
          <a:prstGeom prst="flowChartAlternateProcess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11" tIns="40057" rIns="80111" bIns="40057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Assess supply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side constraints</a:t>
            </a:r>
          </a:p>
        </p:txBody>
      </p:sp>
      <p:cxnSp>
        <p:nvCxnSpPr>
          <p:cNvPr id="10" name="AutoShape 13"/>
          <p:cNvCxnSpPr>
            <a:cxnSpLocks noChangeShapeType="1"/>
            <a:stCxn id="4" idx="2"/>
            <a:endCxn id="5" idx="1"/>
          </p:cNvCxnSpPr>
          <p:nvPr/>
        </p:nvCxnSpPr>
        <p:spPr bwMode="auto">
          <a:xfrm rot="16200000" flipH="1">
            <a:off x="694940" y="2275171"/>
            <a:ext cx="587783" cy="21667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" name="AutoShape 14"/>
          <p:cNvCxnSpPr>
            <a:cxnSpLocks noChangeShapeType="1"/>
            <a:stCxn id="5" idx="2"/>
            <a:endCxn id="6" idx="1"/>
          </p:cNvCxnSpPr>
          <p:nvPr/>
        </p:nvCxnSpPr>
        <p:spPr bwMode="auto">
          <a:xfrm rot="16200000" flipH="1">
            <a:off x="1886522" y="2829791"/>
            <a:ext cx="457878" cy="80534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" name="AutoShape 15"/>
          <p:cNvCxnSpPr>
            <a:cxnSpLocks noChangeShapeType="1"/>
            <a:stCxn id="6" idx="2"/>
            <a:endCxn id="7" idx="1"/>
          </p:cNvCxnSpPr>
          <p:nvPr/>
        </p:nvCxnSpPr>
        <p:spPr bwMode="auto">
          <a:xfrm rot="16200000" flipH="1">
            <a:off x="3124259" y="3890731"/>
            <a:ext cx="471659" cy="26669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3" name="AutoShape 16"/>
          <p:cNvCxnSpPr>
            <a:cxnSpLocks noChangeShapeType="1"/>
            <a:stCxn id="7" idx="2"/>
            <a:endCxn id="9" idx="1"/>
          </p:cNvCxnSpPr>
          <p:nvPr/>
        </p:nvCxnSpPr>
        <p:spPr bwMode="auto">
          <a:xfrm rot="16200000" flipH="1">
            <a:off x="4086375" y="4608713"/>
            <a:ext cx="472391" cy="42703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" name="AutoShape 17"/>
          <p:cNvCxnSpPr>
            <a:cxnSpLocks noChangeShapeType="1"/>
            <a:stCxn id="9" idx="2"/>
            <a:endCxn id="8" idx="1"/>
          </p:cNvCxnSpPr>
          <p:nvPr/>
        </p:nvCxnSpPr>
        <p:spPr bwMode="auto">
          <a:xfrm rot="16200000" flipH="1">
            <a:off x="5057308" y="5480344"/>
            <a:ext cx="485457" cy="29530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6795138" y="6683286"/>
            <a:ext cx="1232594" cy="653691"/>
          </a:xfrm>
          <a:prstGeom prst="flowChartAlternateProcess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11" tIns="40057" rIns="80111" bIns="40057" anchor="ctr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 Narrow" pitchFamily="34" charset="0"/>
              </a:rPr>
              <a:t>Publish SIP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Arial Narrow" pitchFamily="34" charset="0"/>
              </a:rPr>
              <a:t>+ Action Plan</a:t>
            </a:r>
          </a:p>
        </p:txBody>
      </p:sp>
      <p:cxnSp>
        <p:nvCxnSpPr>
          <p:cNvPr id="16" name="AutoShape 19"/>
          <p:cNvCxnSpPr>
            <a:cxnSpLocks noChangeShapeType="1"/>
            <a:endCxn id="15" idx="1"/>
          </p:cNvCxnSpPr>
          <p:nvPr/>
        </p:nvCxnSpPr>
        <p:spPr bwMode="auto">
          <a:xfrm rot="16200000" flipH="1">
            <a:off x="6206220" y="6421214"/>
            <a:ext cx="768986" cy="40884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347981" y="3134555"/>
            <a:ext cx="924445" cy="326845"/>
          </a:xfrm>
          <a:prstGeom prst="flowChartProcess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0111" tIns="40057" rIns="80111" bIns="40057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itchFamily="34" charset="0"/>
              </a:rPr>
              <a:t>Gap filling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6857" y="1553028"/>
            <a:ext cx="3863109" cy="415498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GB" dirty="0" smtClean="0"/>
              <a:t>Enterprise Agencies (SE / HIE)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489202" y="2315028"/>
            <a:ext cx="2768707" cy="415498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Sector Skills Councils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715" y="3323772"/>
            <a:ext cx="3501280" cy="415498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GB" dirty="0" smtClean="0"/>
              <a:t>Industry Leadership Groups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725888" y="4521202"/>
            <a:ext cx="3935693" cy="415498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GB" dirty="0" smtClean="0"/>
              <a:t>Scottish Funding Council / SDS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175658" y="6270173"/>
            <a:ext cx="4119787" cy="661707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GB" dirty="0" smtClean="0"/>
              <a:t>ILG Skills Group</a:t>
            </a:r>
          </a:p>
          <a:p>
            <a:pPr algn="ctr"/>
            <a:r>
              <a:rPr lang="en-GB" sz="1600" dirty="0" smtClean="0"/>
              <a:t>(50% Industry and 50% Govt agencies)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What do SIPs talk about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6918" indent="-456918">
              <a:lnSpc>
                <a:spcPct val="150000"/>
              </a:lnSpc>
              <a:spcAft>
                <a:spcPts val="400"/>
              </a:spcAft>
            </a:pPr>
            <a:r>
              <a:rPr lang="en-GB" sz="1900" dirty="0" smtClean="0"/>
              <a:t>What’s driving growth and change in the sector</a:t>
            </a:r>
          </a:p>
          <a:p>
            <a:pPr marL="456918" indent="-456918">
              <a:lnSpc>
                <a:spcPct val="150000"/>
              </a:lnSpc>
              <a:spcAft>
                <a:spcPts val="400"/>
              </a:spcAft>
            </a:pPr>
            <a:r>
              <a:rPr lang="en-GB" sz="1900" dirty="0" smtClean="0"/>
              <a:t>Sector attractiveness (esp. to  young people)</a:t>
            </a:r>
          </a:p>
          <a:p>
            <a:pPr marL="456918" indent="-456918">
              <a:lnSpc>
                <a:spcPct val="150000"/>
              </a:lnSpc>
              <a:spcAft>
                <a:spcPts val="400"/>
              </a:spcAft>
            </a:pPr>
            <a:r>
              <a:rPr lang="en-GB" sz="1900" dirty="0" smtClean="0"/>
              <a:t>Skills gaps and skills shortages – and where employers are finding it hard to recruit</a:t>
            </a:r>
          </a:p>
          <a:p>
            <a:pPr marL="456918" indent="-456918">
              <a:lnSpc>
                <a:spcPct val="150000"/>
              </a:lnSpc>
              <a:spcAft>
                <a:spcPts val="400"/>
              </a:spcAft>
            </a:pPr>
            <a:r>
              <a:rPr lang="en-GB" sz="1900" dirty="0" smtClean="0"/>
              <a:t>What’s coming out of the system (Universities, Colleges, Modern Apprenticeships, Schools)</a:t>
            </a:r>
          </a:p>
          <a:p>
            <a:pPr marL="456918" indent="-456918">
              <a:lnSpc>
                <a:spcPct val="150000"/>
              </a:lnSpc>
              <a:spcAft>
                <a:spcPts val="400"/>
              </a:spcAft>
            </a:pPr>
            <a:r>
              <a:rPr lang="en-GB" sz="1900" dirty="0" smtClean="0"/>
              <a:t>Employer views of skills system (Quantity, Quality, Right skills?)</a:t>
            </a:r>
          </a:p>
          <a:p>
            <a:pPr marL="456918" indent="-456918">
              <a:lnSpc>
                <a:spcPct val="150000"/>
              </a:lnSpc>
              <a:spcAft>
                <a:spcPts val="400"/>
              </a:spcAft>
            </a:pPr>
            <a:r>
              <a:rPr lang="en-GB" sz="1900" dirty="0" smtClean="0"/>
              <a:t>Importance of international talent attraction</a:t>
            </a:r>
          </a:p>
          <a:p>
            <a:pPr marL="456918" indent="-456918">
              <a:lnSpc>
                <a:spcPct val="150000"/>
              </a:lnSpc>
              <a:spcAft>
                <a:spcPts val="400"/>
              </a:spcAft>
            </a:pPr>
            <a:r>
              <a:rPr lang="en-GB" sz="1900" dirty="0" smtClean="0"/>
              <a:t>Employers recruitment practices</a:t>
            </a:r>
          </a:p>
          <a:p>
            <a:pPr marL="456918" indent="-456918">
              <a:lnSpc>
                <a:spcPct val="15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Font typeface="+mj-lt"/>
              <a:buAutoNum type="arabicPeriod"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 marL="456918" indent="-456918">
              <a:lnSpc>
                <a:spcPct val="100000"/>
              </a:lnSpc>
              <a:spcAft>
                <a:spcPts val="400"/>
              </a:spcAft>
              <a:buNone/>
            </a:pPr>
            <a:endParaRPr lang="en-GB" sz="1900" b="1" dirty="0" smtClean="0"/>
          </a:p>
          <a:p>
            <a:pPr>
              <a:buFont typeface="Wingdings" pitchFamily="2" charset="2"/>
              <a:buChar char="Ø"/>
            </a:pPr>
            <a:endParaRPr lang="en-GB" sz="1600" b="1" dirty="0" smtClean="0"/>
          </a:p>
          <a:p>
            <a:endParaRPr lang="en-GB" sz="1600" b="1" dirty="0" smtClean="0"/>
          </a:p>
          <a:p>
            <a:pPr lvl="1"/>
            <a:endParaRPr lang="en-GB" sz="16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841603" y="2653173"/>
            <a:ext cx="7910511" cy="993775"/>
          </a:xfrm>
        </p:spPr>
        <p:txBody>
          <a:bodyPr/>
          <a:lstStyle/>
          <a:p>
            <a:pPr algn="ctr" eaLnBrk="1" hangingPunct="1"/>
            <a:r>
              <a:rPr lang="en-GB" dirty="0" smtClean="0">
                <a:latin typeface="Arial" pitchFamily="34" charset="0"/>
                <a:ea typeface="Geneva"/>
                <a:cs typeface="Arial" pitchFamily="34" charset="0"/>
              </a:rPr>
              <a:t>Regional Skills Assessments</a:t>
            </a:r>
            <a:br>
              <a:rPr lang="en-GB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GB" dirty="0" smtClean="0">
                <a:ea typeface="Geneva"/>
              </a:rPr>
              <a:t> </a:t>
            </a:r>
            <a:br>
              <a:rPr lang="en-GB" dirty="0" smtClean="0">
                <a:ea typeface="Geneva"/>
              </a:rPr>
            </a:br>
            <a:endParaRPr lang="en-GB" dirty="0" smtClean="0">
              <a:ea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114"/>
            <a:ext cx="9506857" cy="885372"/>
          </a:xfrm>
        </p:spPr>
        <p:txBody>
          <a:bodyPr/>
          <a:lstStyle/>
          <a:p>
            <a:r>
              <a:rPr lang="en-GB" dirty="0" smtClean="0">
                <a:latin typeface="+mn-lt"/>
                <a:cs typeface="Calibri" pitchFamily="34" charset="0"/>
              </a:rPr>
              <a:t>Purpose of Regional Skills Assessments</a:t>
            </a:r>
            <a:endParaRPr lang="en-GB" dirty="0">
              <a:latin typeface="+mn-lt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21199" y="1983599"/>
            <a:ext cx="8882457" cy="55776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>
                <a:cs typeface="Calibri" pitchFamily="34" charset="0"/>
              </a:rPr>
              <a:t>SDS, SFC and SE partnership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 smtClean="0">
                <a:cs typeface="Calibri" pitchFamily="34" charset="0"/>
              </a:rPr>
              <a:t>Provide a single, agreed evidence base on which to plan future investment in skills, built up from </a:t>
            </a:r>
            <a:r>
              <a:rPr lang="en-GB" sz="2000" b="1" u="sng" dirty="0" smtClean="0">
                <a:cs typeface="Calibri" pitchFamily="34" charset="0"/>
              </a:rPr>
              <a:t>existing evidence</a:t>
            </a:r>
            <a:endParaRPr lang="en-GB" sz="2000" b="1" dirty="0" smtClean="0">
              <a:cs typeface="Calibri" pitchFamily="34" charset="0"/>
            </a:endParaRPr>
          </a:p>
          <a:p>
            <a:pPr marL="0" indent="0">
              <a:buNone/>
            </a:pPr>
            <a:r>
              <a:rPr lang="en-GB" sz="2000" b="1" dirty="0" smtClean="0">
                <a:cs typeface="Calibri" pitchFamily="34" charset="0"/>
              </a:rPr>
              <a:t>RSAs should:</a:t>
            </a:r>
          </a:p>
          <a:p>
            <a:pPr lvl="1"/>
            <a:r>
              <a:rPr lang="en-GB" sz="1700" dirty="0" smtClean="0">
                <a:cs typeface="Calibri" pitchFamily="34" charset="0"/>
              </a:rPr>
              <a:t>Support SFC and Regional Colleges in negotiating Regional Outcome Agreements</a:t>
            </a:r>
          </a:p>
          <a:p>
            <a:pPr lvl="1"/>
            <a:r>
              <a:rPr lang="en-GB" sz="1700" dirty="0" smtClean="0">
                <a:cs typeface="Calibri" pitchFamily="34" charset="0"/>
              </a:rPr>
              <a:t>Provide a framework for aligning SDS investment in individuals and businesses</a:t>
            </a:r>
          </a:p>
          <a:p>
            <a:pPr lvl="1"/>
            <a:r>
              <a:rPr lang="en-GB" sz="1700" dirty="0" smtClean="0">
                <a:cs typeface="Calibri" pitchFamily="34" charset="0"/>
              </a:rPr>
              <a:t>Assist partners in planning their strategic investment in skills </a:t>
            </a:r>
          </a:p>
          <a:p>
            <a:pPr lvl="1"/>
            <a:r>
              <a:rPr lang="en-GB" sz="1700" dirty="0" smtClean="0">
                <a:cs typeface="Calibri" pitchFamily="34" charset="0"/>
              </a:rPr>
              <a:t>Highlight gaps in evidence base and provide frame for addressing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601" y="604950"/>
            <a:ext cx="9957141" cy="1095683"/>
          </a:xfrm>
        </p:spPr>
        <p:txBody>
          <a:bodyPr/>
          <a:lstStyle/>
          <a:p>
            <a:pPr algn="ctr"/>
            <a:r>
              <a:rPr lang="en-GB" dirty="0" smtClean="0">
                <a:latin typeface="+mn-lt"/>
                <a:cs typeface="Calibri" pitchFamily="34" charset="0"/>
              </a:rPr>
              <a:t>How did we develop RSAs?</a:t>
            </a:r>
            <a:endParaRPr lang="en-GB" dirty="0">
              <a:latin typeface="+mn-lt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01" y="1716434"/>
            <a:ext cx="9071770" cy="549716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dirty="0" smtClean="0">
                <a:cs typeface="Calibri" pitchFamily="34" charset="0"/>
              </a:rPr>
              <a:t>Four principles have informed the development of RSAs</a:t>
            </a:r>
          </a:p>
          <a:p>
            <a:pPr marL="395781" indent="-395781">
              <a:lnSpc>
                <a:spcPct val="150000"/>
              </a:lnSpc>
            </a:pPr>
            <a:r>
              <a:rPr lang="en-GB" sz="2000" dirty="0" smtClean="0">
                <a:cs typeface="Calibri" pitchFamily="34" charset="0"/>
              </a:rPr>
              <a:t>‘Useful’ </a:t>
            </a:r>
            <a:r>
              <a:rPr lang="en-GB" sz="2000" b="1" dirty="0" smtClean="0">
                <a:cs typeface="Calibri" pitchFamily="34" charset="0"/>
              </a:rPr>
              <a:t>content </a:t>
            </a:r>
            <a:r>
              <a:rPr lang="en-GB" sz="2000" dirty="0" smtClean="0">
                <a:cs typeface="Calibri" pitchFamily="34" charset="0"/>
              </a:rPr>
              <a:t>–  and </a:t>
            </a:r>
            <a:r>
              <a:rPr lang="en-GB" sz="2000" b="1" dirty="0" smtClean="0">
                <a:cs typeface="Calibri" pitchFamily="34" charset="0"/>
              </a:rPr>
              <a:t>taking a holistic view beyond simply ‘skills’</a:t>
            </a:r>
          </a:p>
          <a:p>
            <a:pPr marL="395781" indent="-395781">
              <a:lnSpc>
                <a:spcPct val="150000"/>
              </a:lnSpc>
            </a:pPr>
            <a:r>
              <a:rPr lang="en-GB" sz="2000" dirty="0" smtClean="0">
                <a:cs typeface="Calibri" pitchFamily="34" charset="0"/>
              </a:rPr>
              <a:t>Extensive partner and ‘customer’ </a:t>
            </a:r>
            <a:r>
              <a:rPr lang="en-GB" sz="2000" b="1" dirty="0" smtClean="0">
                <a:cs typeface="Calibri" pitchFamily="34" charset="0"/>
              </a:rPr>
              <a:t>engagement</a:t>
            </a:r>
          </a:p>
          <a:p>
            <a:pPr marL="395781" indent="-395781">
              <a:lnSpc>
                <a:spcPct val="150000"/>
              </a:lnSpc>
            </a:pPr>
            <a:r>
              <a:rPr lang="en-GB" sz="2000" dirty="0" smtClean="0">
                <a:cs typeface="Calibri" pitchFamily="34" charset="0"/>
              </a:rPr>
              <a:t>Reflect Scotland’s different economic </a:t>
            </a:r>
            <a:r>
              <a:rPr lang="en-GB" sz="2000" b="1" dirty="0" smtClean="0">
                <a:cs typeface="Calibri" pitchFamily="34" charset="0"/>
              </a:rPr>
              <a:t>geographies</a:t>
            </a:r>
          </a:p>
          <a:p>
            <a:pPr marL="395781" indent="-395781">
              <a:lnSpc>
                <a:spcPct val="150000"/>
              </a:lnSpc>
            </a:pPr>
            <a:r>
              <a:rPr lang="en-GB" sz="2000" b="1" dirty="0" smtClean="0">
                <a:cs typeface="Calibri" pitchFamily="34" charset="0"/>
              </a:rPr>
              <a:t>It’s an assessment – not a plan</a:t>
            </a:r>
          </a:p>
          <a:p>
            <a:pPr marL="395781" indent="-395781">
              <a:lnSpc>
                <a:spcPct val="150000"/>
              </a:lnSpc>
              <a:buNone/>
            </a:pPr>
            <a:endParaRPr lang="en-GB" sz="2000" b="1" dirty="0" smtClean="0">
              <a:cs typeface="Calibri" pitchFamily="34" charset="0"/>
            </a:endParaRPr>
          </a:p>
          <a:p>
            <a:pPr marL="395781" indent="-395781">
              <a:lnSpc>
                <a:spcPct val="150000"/>
              </a:lnSpc>
            </a:pPr>
            <a:endParaRPr lang="en-GB" sz="2000" b="1" dirty="0" smtClean="0">
              <a:cs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000" b="1" dirty="0" smtClean="0">
              <a:cs typeface="Calibri" pitchFamily="34" charset="0"/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lide no pull outs (gre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lide no pull outs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lide no pull outs (re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lide no pull outs (te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Slide no pull outs + image (purpl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Slide no pull outs + image (g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Slide no pull outs + image (gre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Slide no pull outs + image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Slide no pull outs + image (re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Slide no pull outs + image (te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1 pull outs (purpl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_Section title no pull out (purple)">
  <a:themeElements>
    <a:clrScheme name="2_Section title no pull out (purple)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Section title no pull out (purple)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ection title no pull out (purple)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Section title no pull out (g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Section title no pull out (green)">
      <a:majorFont>
        <a:latin typeface=""/>
        <a:ea typeface="Geneva"/>
        <a:cs typeface=""/>
      </a:majorFont>
      <a:minorFont>
        <a:latin typeface="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2_Section title no pull out (gre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Section title no pull out (grey)">
      <a:majorFont>
        <a:latin typeface=""/>
        <a:ea typeface="Geneva"/>
        <a:cs typeface=""/>
      </a:majorFont>
      <a:minorFont>
        <a:latin typeface="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2_Section title no pull out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Section title no pull out (orange)">
      <a:majorFont>
        <a:latin typeface=""/>
        <a:ea typeface="Geneva"/>
        <a:cs typeface=""/>
      </a:majorFont>
      <a:minorFont>
        <a:latin typeface="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2_Section title no pull out (re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Section title no pull out (red)">
      <a:majorFont>
        <a:latin typeface=""/>
        <a:ea typeface="Geneva"/>
        <a:cs typeface=""/>
      </a:majorFont>
      <a:minorFont>
        <a:latin typeface="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2_Section title no pull out (te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Section title no pull out (teal)">
      <a:majorFont>
        <a:latin typeface=""/>
        <a:ea typeface="Geneva"/>
        <a:cs typeface=""/>
      </a:majorFont>
      <a:minorFont>
        <a:latin typeface="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 1 pull outs (g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 1 pull outs (grey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de 1 pull outs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de 1 pull outs (red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de 1 pull outs (tea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lide no pull outs (purpl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lide no pull outs (green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733</Words>
  <Application>Microsoft Office PowerPoint</Application>
  <PresentationFormat>Custom</PresentationFormat>
  <Paragraphs>254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13</vt:i4>
      </vt:variant>
    </vt:vector>
  </HeadingPairs>
  <TitlesOfParts>
    <vt:vector size="38" baseType="lpstr">
      <vt:lpstr>Title slide</vt:lpstr>
      <vt:lpstr>Slide 1 pull outs (purple)</vt:lpstr>
      <vt:lpstr>Slide 1 pull outs (green)</vt:lpstr>
      <vt:lpstr>Slide 1 pull outs (grey)</vt:lpstr>
      <vt:lpstr>Slide 1 pull outs (orange)</vt:lpstr>
      <vt:lpstr>Slide 1 pull outs (red)</vt:lpstr>
      <vt:lpstr>Slide 1 pull outs (teal)</vt:lpstr>
      <vt:lpstr>Slide no pull outs (purple)</vt:lpstr>
      <vt:lpstr>Slide no pull outs (green)</vt:lpstr>
      <vt:lpstr>Slide no pull outs (grey)</vt:lpstr>
      <vt:lpstr>Slide no pull outs (orange)</vt:lpstr>
      <vt:lpstr>Slide no pull outs (red)</vt:lpstr>
      <vt:lpstr>Slide no pull outs (teal)</vt:lpstr>
      <vt:lpstr>Slide no pull outs + image (purple)</vt:lpstr>
      <vt:lpstr>Slide no pull outs + image (green)</vt:lpstr>
      <vt:lpstr>Slide no pull outs + image (grey)</vt:lpstr>
      <vt:lpstr>Slide no pull outs + image (orange)</vt:lpstr>
      <vt:lpstr>Slide no pull outs + image (red)</vt:lpstr>
      <vt:lpstr>Slide no pull outs + image (teal)</vt:lpstr>
      <vt:lpstr>2_Section title no pull out (purple)</vt:lpstr>
      <vt:lpstr>2_Section title no pull out (green)</vt:lpstr>
      <vt:lpstr>2_Section title no pull out (grey)</vt:lpstr>
      <vt:lpstr>2_Section title no pull out (orange)</vt:lpstr>
      <vt:lpstr>2_Section title no pull out (red)</vt:lpstr>
      <vt:lpstr>2_Section title no pull out (teal)</vt:lpstr>
      <vt:lpstr>  Danish Association for Flexible Learning &amp; e-learning  (FLUID)  Building the skills planning model  Chris Brodie Lead Head of Sector  Development </vt:lpstr>
      <vt:lpstr>Why are we doing SIPs and RSAs?</vt:lpstr>
      <vt:lpstr>Slide 3</vt:lpstr>
      <vt:lpstr>Sector Development Team (20 staff)</vt:lpstr>
      <vt:lpstr>Partner engagement</vt:lpstr>
      <vt:lpstr>What do SIPs talk about</vt:lpstr>
      <vt:lpstr>Regional Skills Assessments   </vt:lpstr>
      <vt:lpstr>Purpose of Regional Skills Assessments</vt:lpstr>
      <vt:lpstr>How did we develop RSAs?</vt:lpstr>
      <vt:lpstr>Engagement </vt:lpstr>
      <vt:lpstr>Slide 11</vt:lpstr>
      <vt:lpstr>Slide 12</vt:lpstr>
      <vt:lpstr>Regional Skills Assessments – Data Matrix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Williamson</dc:creator>
  <cp:lastModifiedBy>gibsong</cp:lastModifiedBy>
  <cp:revision>334</cp:revision>
  <cp:lastPrinted>2013-03-05T12:19:44Z</cp:lastPrinted>
  <dcterms:created xsi:type="dcterms:W3CDTF">2011-01-24T09:57:56Z</dcterms:created>
  <dcterms:modified xsi:type="dcterms:W3CDTF">2014-09-23T12:11:59Z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0x01010053215EA1861FB4458F469EC3DAA83A4E</vt:lpwstr>
  </property>
</Properties>
</file>