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62366-A28F-4637-B1E5-53189A5FC60D}" type="datetimeFigureOut">
              <a:rPr lang="da-DK" smtClean="0"/>
              <a:t>08-06-2011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EBF2-47A7-4F70-8B2D-A8A39BFA48A1}" type="slidenum">
              <a:rPr lang="da-DK" smtClean="0"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>
            <a:noAutofit/>
          </a:bodyPr>
          <a:lstStyle/>
          <a:p>
            <a:r>
              <a:rPr lang="da-DK" sz="2800" dirty="0" smtClean="0"/>
              <a:t>Dagens udbytte:</a:t>
            </a:r>
            <a:br>
              <a:rPr lang="da-DK" sz="2800" dirty="0" smtClean="0"/>
            </a:br>
            <a:r>
              <a:rPr lang="da-DK" sz="2800" dirty="0" smtClean="0"/>
              <a:t>Hvad er dit læringsudbytte af dagens indlæg og debatter?</a:t>
            </a:r>
            <a:endParaRPr lang="da-DK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1026" name="Diagram" r:id="rId5" imgW="4572034" imgH="5143584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Stort udbytte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…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…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Jævnt udbytte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…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…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smtClean="0"/>
              <a:t>Intet udbytte</a:t>
            </a:r>
            <a:endParaRPr lang="da-DK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/>
          <a:p>
            <a:r>
              <a:rPr lang="da-DK" dirty="0" err="1" smtClean="0"/>
              <a:t>lkhlk</a:t>
            </a:r>
            <a:endParaRPr lang="da-DK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/>
        </p:nvGraphicFramePr>
        <p:xfrm>
          <a:off x="4508500" y="1651000"/>
          <a:ext cx="4572000" cy="5143500"/>
        </p:xfrm>
        <a:graphic>
          <a:graphicData uri="http://schemas.openxmlformats.org/presentationml/2006/ole">
            <p:oleObj spid="_x0000_s2050" name="Diagram" r:id="rId5" imgW="4572034" imgH="5143584" progId="MSGraph.Chart.8">
              <p:embed followColorScheme="full"/>
            </p:oleObj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da-DK" dirty="0" err="1" smtClean="0"/>
              <a:t>Hlkjh</a:t>
            </a:r>
            <a:endParaRPr lang="da-DK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da-DK" dirty="0" err="1" smtClean="0"/>
              <a:t>Kjkj</a:t>
            </a:r>
            <a:endParaRPr lang="da-DK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0"/>
  <p:tag name="INPUTSOURCE" val="1"/>
  <p:tag name="NUMRESPONSES" val="1"/>
  <p:tag name="ALLOWDUPLICATES" val="False"/>
  <p:tag name="BACKUPSESSIONS" val="True"/>
  <p:tag name="BACKUPMAINTENANCE" val="7"/>
  <p:tag name="CHARTVALUEFORMAT" val="0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Tru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False"/>
  <p:tag name="ALWAYSOPENPOLL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1836EAFC1314717AF382A1D48FA78A0"/>
  <p:tag name="SLIDEID" val="21836EAFC1314717AF382A1D48FA78A0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"/>
  <p:tag name="QUESTIONALIAS" val="Dagens udbytte: Hvad er dit læringsudbytte af dagens indlæg og debatter?"/>
  <p:tag name="ANSWERSALIAS" val="Stort udbytte|smicln|…|smicln|…|smicln|Jævnt udbytte|smicln|…|smicln|…|smicln|Intet udbytte"/>
  <p:tag name="RESPONSESGATHERED" val="True"/>
  <p:tag name="TOTALRESPONSES" val="29"/>
  <p:tag name="RESPONSECOUNT" val="29"/>
  <p:tag name="SLICED" val="False"/>
  <p:tag name="RESPONSES" val="5;2;1;6;3;3;4;2;3;4;2;1;2;1;3;3;3;2;2;2;4;4;5;2;2;2;3;1;3;"/>
  <p:tag name="CHARTSTRINGSTD" val="4 10 8 4 2 1 0"/>
  <p:tag name="CHARTSTRINGREV" val="0 1 2 4 8 10 4"/>
  <p:tag name="CHARTSTRINGSTDPER" val="0,137931034482759 0,344827586206897 0,275862068965517 0,137931034482759 0,0689655172413793 0,0344827586206897 0"/>
  <p:tag name="CHARTSTRINGREVPER" val="0 0,0344827586206897 0,0689655172413793 0,137931034482759 0,275862068965517 0,344827586206897 0,137931034482759"/>
  <p:tag name="VALUES" val="No Value|smicln|No Value|smicln|No Value|smicln|No Value|smicln|No Value|smicln|No Value|smicln|No 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7"/>
  <p:tag name="TEXTLENGTH" val="49"/>
  <p:tag name="FONTSIZE" val="32"/>
  <p:tag name="BULLETTYPE" val="ppBulletArabicPeriod"/>
  <p:tag name="ANSWERTEXT" val="Stort udbytte&#10;…&#10;…&#10;Jævnt udbytte&#10;…&#10;…&#10;Intet udbyt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C50A84CDC7444DAE95D70375D4EC4E87"/>
  <p:tag name="SLIDEID" val="C50A84CDC7444DAE95D70375D4EC4E87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"/>
  <p:tag name="QUESTIONALIAS" val="lkhlk"/>
  <p:tag name="ANSWERSALIAS" val="Hlkjh|smicln|Kjkj"/>
  <p:tag name="VALUES" val="No Value|smicln|No Value"/>
  <p:tag name="TOTALRESPONSES" val="1"/>
  <p:tag name="RESPONSECOUNT" val="1"/>
  <p:tag name="SLICED" val="False"/>
  <p:tag name="RESPONSES" val="1;"/>
  <p:tag name="CHARTSTRINGSTD" val="1 0"/>
  <p:tag name="CHARTSTRINGREV" val="0 1"/>
  <p:tag name="CHARTSTRINGSTDPER" val="1 0"/>
  <p:tag name="CHARTSTRINGREVPER" val="0 1"/>
  <p:tag name="RESPONSESGATHER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2"/>
  <p:tag name="TEXTLENGTH" val="10"/>
  <p:tag name="FONTSIZE" val="32"/>
  <p:tag name="BULLETTYPE" val="ppBulletArabicPeriod"/>
  <p:tag name="ANSWERTEXT" val="Hlkjh&#10;Kjkj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</Words>
  <Application>Microsoft Office PowerPoint</Application>
  <PresentationFormat>Skærmshow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4" baseType="lpstr">
      <vt:lpstr>Kontortema</vt:lpstr>
      <vt:lpstr>Microsoft Graph-diagram</vt:lpstr>
      <vt:lpstr>Dagens udbytte: Hvad er dit læringsudbytte af dagens indlæg og debatter?</vt:lpstr>
      <vt:lpstr>lkhlk</vt:lpstr>
    </vt:vector>
  </TitlesOfParts>
  <Company>CBS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Dagens udbytte: Hvad er dit læringsudbytte af dagens indlæg og debatter?</dc:title>
  <dc:creator>sl.ll</dc:creator>
  <cp:lastModifiedBy>sl.ll</cp:lastModifiedBy>
  <cp:revision>3</cp:revision>
  <dcterms:created xsi:type="dcterms:W3CDTF">2011-06-08T13:32:59Z</dcterms:created>
  <dcterms:modified xsi:type="dcterms:W3CDTF">2011-06-08T13:51:54Z</dcterms:modified>
</cp:coreProperties>
</file>