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sldIdLst>
    <p:sldId id="284" r:id="rId2"/>
    <p:sldId id="265" r:id="rId3"/>
    <p:sldId id="267" r:id="rId4"/>
    <p:sldId id="256" r:id="rId5"/>
    <p:sldId id="260" r:id="rId6"/>
    <p:sldId id="261" r:id="rId7"/>
    <p:sldId id="262" r:id="rId8"/>
    <p:sldId id="272" r:id="rId9"/>
  </p:sldIdLst>
  <p:sldSz cx="9144000" cy="6858000" type="screen4x3"/>
  <p:notesSz cx="6858000" cy="91440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15" autoAdjust="0"/>
    <p:restoredTop sz="86333" autoAdjust="0"/>
  </p:normalViewPr>
  <p:slideViewPr>
    <p:cSldViewPr>
      <p:cViewPr varScale="1">
        <p:scale>
          <a:sx n="53" d="100"/>
          <a:sy n="53" d="100"/>
        </p:scale>
        <p:origin x="-8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6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da-DK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da-DK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2358008" cy="176850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2699792"/>
            <a:ext cx="5029200" cy="5758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smtClean="0"/>
              <a:t>Klik for at redigere teksttypografien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da-DK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D0B6AF9-1640-43A7-99C4-32F6F90CDA64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291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B6AF9-1640-43A7-99C4-32F6F90CDA64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11188"/>
            <a:ext cx="2717800" cy="2038350"/>
          </a:xfrm>
        </p:spPr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B6AF9-1640-43A7-99C4-32F6F90CDA64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1806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2357438" cy="1768475"/>
          </a:xfrm>
        </p:spPr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B6AF9-1640-43A7-99C4-32F6F90CDA64}" type="slidenum">
              <a:rPr lang="da-DK" smtClean="0"/>
              <a:pPr/>
              <a:t>3</a:t>
            </a:fld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2357438" cy="1768475"/>
          </a:xfrm>
        </p:spPr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B6AF9-1640-43A7-99C4-32F6F90CDA64}" type="slidenum">
              <a:rPr lang="da-DK" smtClean="0"/>
              <a:pPr/>
              <a:t>4</a:t>
            </a:fld>
            <a:endParaRPr lang="da-DK"/>
          </a:p>
        </p:txBody>
      </p:sp>
      <p:sp>
        <p:nvSpPr>
          <p:cNvPr id="6" name="Pladsholder til no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2357438" cy="1768475"/>
          </a:xfrm>
        </p:spPr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B6AF9-1640-43A7-99C4-32F6F90CDA64}" type="slidenum">
              <a:rPr lang="da-DK" smtClean="0"/>
              <a:pPr/>
              <a:t>5</a:t>
            </a:fld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5551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2357438" cy="1768475"/>
          </a:xfrm>
        </p:spPr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B6AF9-1640-43A7-99C4-32F6F90CDA64}" type="slidenum">
              <a:rPr lang="da-DK" smtClean="0"/>
              <a:pPr/>
              <a:t>6</a:t>
            </a:fld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1003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2357438" cy="1768475"/>
          </a:xfrm>
        </p:spPr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B6AF9-1640-43A7-99C4-32F6F90CDA64}" type="slidenum">
              <a:rPr lang="da-DK" smtClean="0"/>
              <a:pPr/>
              <a:t>7</a:t>
            </a:fld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1375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2357438" cy="176847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B6AF9-1640-43A7-99C4-32F6F90CDA64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FA38AEA0-3851-4D56-919E-0B861B8D865B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53F4FF6-12C1-45F0-B92C-9E6C71401074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CA28AFA2-7501-47AE-B09D-CEEBEBCDDFA7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958A2FC-7031-4224-B540-115EADB2B972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56388" y="0"/>
            <a:ext cx="1801812" cy="6096000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246188" y="0"/>
            <a:ext cx="5257800" cy="6096000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2BD2CBB0-7881-4403-9D25-0C663501BC40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576D269-D356-4A34-AF58-E955ED738C5D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3C36BB79-81F6-45B9-8D55-7F722BD65790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07D1656-7509-48C7-9784-069C5715DDAD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940078C9-5AF3-4AD2-9FDE-06A04BF77B3E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CF98F65-FFD8-4C7F-A217-0C269EE20DE9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3513" y="1981200"/>
            <a:ext cx="34353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21263" y="1981200"/>
            <a:ext cx="34369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63A67755-BB2A-4C76-8A3C-FE4748A469F3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8E64D6E-29C6-4284-855C-0E3EAE112877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F9A2BF61-E377-41B7-8EA2-3987F9B70893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B6F536D-1E6B-4470-9580-2210D0051A89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42EE49E0-8D66-438B-8A53-467B9DA8757B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C786619-608F-4B60-A110-F9A0F038F554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1C8DCA33-F339-42B8-809D-7D18BC65D1BA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DD931B0-ECD1-448F-B40F-382B07EE510F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986FDC40-749D-4639-8E35-8DA84E4E2470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B6694D9-6CC1-405C-9D28-D2862A84122A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 </a:t>
            </a:r>
            <a:fld id="{A00D9729-130E-4CBE-B56E-9E12D112F53F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65B6D5D-86EF-4ABC-AAE4-F853701EA980}" type="datetime1">
              <a:rPr lang="da-DK"/>
              <a:pPr/>
              <a:t>15-06-2011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1231900"/>
            <a:ext cx="1258888" cy="56261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a-DK" sz="4000" b="1">
              <a:latin typeface="Comic Sans MS" pitchFamily="66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257300" y="1219200"/>
            <a:ext cx="7886700" cy="56388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a-DK" sz="4000" b="1">
              <a:latin typeface="Comic Sans MS" pitchFamily="66" charset="0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46188" y="0"/>
            <a:ext cx="7016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titeltypografien i masteren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r>
              <a:rPr lang="da-DK"/>
              <a:t> </a:t>
            </a:r>
            <a:fld id="{258AC3B7-1140-43D1-B1E9-FDB17E1E6724}" type="slidenum">
              <a:rPr lang="da-DK"/>
              <a:pPr/>
              <a:t>‹nr.›</a:t>
            </a:fld>
            <a:endParaRPr lang="da-DK"/>
          </a:p>
        </p:txBody>
      </p:sp>
      <p:pic>
        <p:nvPicPr>
          <p:cNvPr id="3079" name="Picture 7" descr="Fmrke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115888"/>
            <a:ext cx="746125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1258888" y="1219200"/>
            <a:ext cx="7923212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25400" dir="54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da-DK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V="1">
            <a:off x="1249363" y="-9525"/>
            <a:ext cx="1587" cy="6858000"/>
          </a:xfrm>
          <a:prstGeom prst="line">
            <a:avLst/>
          </a:prstGeom>
          <a:noFill/>
          <a:ln w="9525">
            <a:solidFill>
              <a:srgbClr val="C8C8C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3513" y="1981200"/>
            <a:ext cx="702468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teksttypografien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2573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1">
                <a:latin typeface="+mn-lt"/>
              </a:defRPr>
            </a:lvl1pPr>
          </a:lstStyle>
          <a:p>
            <a:fld id="{C9AFEE0B-4587-4E26-A27D-765297CD5CE6}" type="datetime1">
              <a:rPr lang="da-DK"/>
              <a:pPr/>
              <a:t>15-06-2011</a:t>
            </a:fld>
            <a:endParaRPr lang="da-DK"/>
          </a:p>
        </p:txBody>
      </p:sp>
      <p:pic>
        <p:nvPicPr>
          <p:cNvPr id="3089" name="Picture 17" descr="FAK_rgb_net_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88350" y="115888"/>
            <a:ext cx="573088" cy="1009650"/>
          </a:xfrm>
          <a:prstGeom prst="rect">
            <a:avLst/>
          </a:prstGeom>
          <a:noFill/>
        </p:spPr>
      </p:pic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6200000">
            <a:off x="-2088356" y="3680619"/>
            <a:ext cx="5281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da-DK">
                <a:latin typeface="Comic Sans MS" pitchFamily="66" charset="0"/>
              </a:rPr>
              <a:t>Institut for Pædagogik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66FF"/>
        </a:buClr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66FF"/>
        </a:buClr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FF"/>
        </a:buClr>
        <a:buChar char="•"/>
        <a:defRPr sz="22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3366FF"/>
        </a:buClr>
        <a:buChar char="•"/>
        <a:defRPr sz="22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3366FF"/>
        </a:buClr>
        <a:buChar char="•"/>
        <a:defRPr sz="22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3366FF"/>
        </a:buClr>
        <a:buChar char="•"/>
        <a:defRPr sz="22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3366FF"/>
        </a:buClr>
        <a:buChar char="•"/>
        <a:defRPr sz="22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3366FF"/>
        </a:buClr>
        <a:buChar char="•"/>
        <a:defRPr sz="22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3366FF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59633" y="3421360"/>
            <a:ext cx="7884367" cy="799728"/>
          </a:xfrm>
        </p:spPr>
        <p:txBody>
          <a:bodyPr/>
          <a:lstStyle/>
          <a:p>
            <a:pPr algn="ctr">
              <a:buNone/>
            </a:pPr>
            <a:r>
              <a:rPr lang="da-DK" sz="4000" dirty="0" smtClean="0">
                <a:solidFill>
                  <a:schemeClr val="accent1"/>
                </a:solidFill>
              </a:rPr>
              <a:t>Fra strategi til praksis</a:t>
            </a:r>
            <a:endParaRPr lang="da-DK" sz="4000" dirty="0">
              <a:solidFill>
                <a:schemeClr val="accent1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smtClean="0"/>
              <a:t> </a:t>
            </a:r>
            <a:fld id="{3C36BB79-81F6-45B9-8D55-7F722BD65790}" type="slidenum">
              <a:rPr lang="da-DK" smtClean="0"/>
              <a:pPr/>
              <a:t>1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07D1656-7509-48C7-9784-069C5715DDAD}" type="datetime1">
              <a:rPr lang="da-DK" smtClean="0"/>
              <a:pPr/>
              <a:t>15-06-2011</a:t>
            </a:fld>
            <a:endParaRPr lang="da-DK"/>
          </a:p>
        </p:txBody>
      </p:sp>
      <p:pic>
        <p:nvPicPr>
          <p:cNvPr id="5122" name="Picture 2" descr="C:\Users\Carsten Brender\Desktop\PIC\synkron_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437112"/>
            <a:ext cx="4093046" cy="20192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123" name="Picture 3" descr="C:\Users\Carsten Brender\Desktop\PIC\2valg_0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412776"/>
            <a:ext cx="2171700" cy="187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6188" y="332656"/>
            <a:ext cx="7016750" cy="594320"/>
          </a:xfrm>
        </p:spPr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03648" y="1618456"/>
            <a:ext cx="7024687" cy="4762872"/>
          </a:xfrm>
        </p:spPr>
        <p:txBody>
          <a:bodyPr/>
          <a:lstStyle/>
          <a:p>
            <a:r>
              <a:rPr lang="da-DK" dirty="0" smtClean="0"/>
              <a:t>Hvor står vi i dag - FELS</a:t>
            </a:r>
          </a:p>
          <a:p>
            <a:r>
              <a:rPr lang="da-DK" dirty="0" smtClean="0"/>
              <a:t>Tilbageblik</a:t>
            </a:r>
          </a:p>
          <a:p>
            <a:r>
              <a:rPr lang="da-DK" dirty="0" smtClean="0"/>
              <a:t>Filosofi</a:t>
            </a:r>
          </a:p>
          <a:p>
            <a:r>
              <a:rPr lang="da-DK" dirty="0" smtClean="0"/>
              <a:t>Udfordringer</a:t>
            </a:r>
          </a:p>
          <a:p>
            <a:r>
              <a:rPr lang="da-DK" dirty="0" smtClean="0"/>
              <a:t>Erfaringer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 smtClean="0"/>
              <a:t> </a:t>
            </a:r>
            <a:fld id="{3C36BB79-81F6-45B9-8D55-7F722BD65790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07D1656-7509-48C7-9784-069C5715DDAD}" type="datetime1">
              <a:rPr lang="da-DK" smtClean="0"/>
              <a:pPr/>
              <a:t>15-06-2011</a:t>
            </a:fld>
            <a:endParaRPr lang="da-DK" dirty="0"/>
          </a:p>
        </p:txBody>
      </p:sp>
      <p:pic>
        <p:nvPicPr>
          <p:cNvPr id="6" name="Billede 5" descr="definitio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2924944"/>
            <a:ext cx="2361431" cy="3027476"/>
          </a:xfrm>
          <a:prstGeom prst="rect">
            <a:avLst/>
          </a:prstGeom>
          <a:ln cmpd="thickThin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790147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 smtClean="0"/>
              <a:t> </a:t>
            </a:r>
            <a:fld id="{42EE49E0-8D66-438B-8A53-467B9DA8757B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C786619-608F-4B60-A110-F9A0F038F554}" type="datetime1">
              <a:rPr lang="da-DK" smtClean="0"/>
              <a:pPr/>
              <a:t>15-06-2011</a:t>
            </a:fld>
            <a:endParaRPr lang="da-DK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628775"/>
            <a:ext cx="772001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46188" y="332656"/>
            <a:ext cx="7016750" cy="594320"/>
          </a:xfrm>
        </p:spPr>
        <p:txBody>
          <a:bodyPr/>
          <a:lstStyle/>
          <a:p>
            <a:r>
              <a:rPr lang="da-DK" dirty="0" smtClean="0"/>
              <a:t>Hvor står vi i dag?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54542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/>
              <a:t> </a:t>
            </a:r>
            <a:fld id="{C46541AA-818D-489F-AC85-E69081DA9943}" type="slidenum">
              <a:rPr lang="da-DK"/>
              <a:pPr/>
              <a:t>4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F99B6EC-DC1F-4395-9E70-C0AA749D3E9B}" type="datetime1">
              <a:rPr lang="da-DK"/>
              <a:pPr/>
              <a:t>15-06-2011</a:t>
            </a:fld>
            <a:endParaRPr lang="da-DK"/>
          </a:p>
        </p:txBody>
      </p:sp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1259632" y="332656"/>
            <a:ext cx="6982544" cy="720080"/>
          </a:xfrm>
        </p:spPr>
        <p:txBody>
          <a:bodyPr/>
          <a:lstStyle/>
          <a:p>
            <a:r>
              <a:rPr lang="da-DK" dirty="0" smtClean="0"/>
              <a:t>Tilbageblik</a:t>
            </a:r>
            <a:endParaRPr lang="da-DK" dirty="0"/>
          </a:p>
        </p:txBody>
      </p:sp>
      <p:sp>
        <p:nvSpPr>
          <p:cNvPr id="8" name="Undertitel 7"/>
          <p:cNvSpPr>
            <a:spLocks noGrp="1"/>
          </p:cNvSpPr>
          <p:nvPr>
            <p:ph type="subTitle" idx="1"/>
          </p:nvPr>
        </p:nvSpPr>
        <p:spPr>
          <a:xfrm>
            <a:off x="1331640" y="1340768"/>
            <a:ext cx="7272808" cy="5517232"/>
          </a:xfrm>
        </p:spPr>
        <p:txBody>
          <a:bodyPr/>
          <a:lstStyle/>
          <a:p>
            <a:pPr algn="l">
              <a:buClrTx/>
              <a:buFont typeface="Arial" pitchFamily="34" charset="0"/>
              <a:buChar char="•"/>
            </a:pPr>
            <a:r>
              <a:rPr lang="da-DK" dirty="0" smtClean="0"/>
              <a:t> Fjernundervisning</a:t>
            </a:r>
          </a:p>
          <a:p>
            <a:pPr lvl="1" algn="l">
              <a:buClrTx/>
              <a:buFont typeface="Arial" pitchFamily="34" charset="0"/>
              <a:buChar char="•"/>
            </a:pPr>
            <a:r>
              <a:rPr lang="da-DK" dirty="0" smtClean="0"/>
              <a:t> Forsvarets brevskole</a:t>
            </a:r>
          </a:p>
          <a:p>
            <a:pPr lvl="1" algn="l">
              <a:buClrTx/>
              <a:buFont typeface="Arial" pitchFamily="34" charset="0"/>
              <a:buChar char="•"/>
            </a:pPr>
            <a:r>
              <a:rPr lang="da-DK" dirty="0" smtClean="0"/>
              <a:t> Programmeret undervisning</a:t>
            </a:r>
          </a:p>
          <a:p>
            <a:pPr algn="l">
              <a:buClrTx/>
              <a:buFont typeface="Arial" pitchFamily="34" charset="0"/>
              <a:buChar char="•"/>
            </a:pPr>
            <a:endParaRPr lang="da-DK" dirty="0" smtClean="0"/>
          </a:p>
          <a:p>
            <a:pPr algn="l">
              <a:buClrTx/>
              <a:buFont typeface="Arial" pitchFamily="34" charset="0"/>
              <a:buChar char="•"/>
            </a:pPr>
            <a:r>
              <a:rPr lang="da-DK" dirty="0" smtClean="0"/>
              <a:t> ”Strøm på”</a:t>
            </a:r>
          </a:p>
          <a:p>
            <a:pPr lvl="1" algn="l">
              <a:buClrTx/>
              <a:buFont typeface="Arial" pitchFamily="34" charset="0"/>
              <a:buChar char="•"/>
            </a:pPr>
            <a:r>
              <a:rPr lang="da-DK" dirty="0" smtClean="0"/>
              <a:t> Programmeret</a:t>
            </a:r>
            <a:r>
              <a:rPr lang="da-DK" baseline="0" dirty="0" smtClean="0"/>
              <a:t> undervisning</a:t>
            </a:r>
          </a:p>
          <a:p>
            <a:pPr lvl="1" algn="l">
              <a:buClrTx/>
              <a:buFont typeface="Arial" pitchFamily="34" charset="0"/>
              <a:buChar char="•"/>
            </a:pPr>
            <a:r>
              <a:rPr lang="da-DK" baseline="0" dirty="0" smtClean="0"/>
              <a:t> Dataformidlet undervisning (CBT)</a:t>
            </a:r>
          </a:p>
          <a:p>
            <a:pPr lvl="1" algn="l">
              <a:buClrTx/>
              <a:buFont typeface="Arial" pitchFamily="34" charset="0"/>
              <a:buChar char="•"/>
            </a:pPr>
            <a:r>
              <a:rPr lang="da-DK" baseline="0" dirty="0" smtClean="0"/>
              <a:t> </a:t>
            </a:r>
            <a:r>
              <a:rPr lang="da-DK" baseline="0" dirty="0" err="1" smtClean="0"/>
              <a:t>Kollaborativ</a:t>
            </a:r>
            <a:r>
              <a:rPr lang="da-DK" baseline="0" dirty="0" smtClean="0"/>
              <a:t> læring</a:t>
            </a:r>
          </a:p>
          <a:p>
            <a:pPr lvl="1" algn="l">
              <a:buClrTx/>
              <a:buFont typeface="Arial" pitchFamily="34" charset="0"/>
              <a:buChar char="•"/>
            </a:pPr>
            <a:endParaRPr lang="da-DK" baseline="0" dirty="0" smtClean="0"/>
          </a:p>
          <a:p>
            <a:pPr lvl="0" algn="l">
              <a:buClrTx/>
              <a:buFont typeface="Arial" pitchFamily="34" charset="0"/>
              <a:buChar char="•"/>
            </a:pPr>
            <a:r>
              <a:rPr lang="da-DK" baseline="0" dirty="0" smtClean="0"/>
              <a:t> Net</a:t>
            </a:r>
          </a:p>
          <a:p>
            <a:pPr lvl="1" algn="l">
              <a:buClrTx/>
              <a:buFont typeface="Arial" pitchFamily="34" charset="0"/>
              <a:buChar char="•"/>
            </a:pPr>
            <a:r>
              <a:rPr lang="da-DK" baseline="0" dirty="0" smtClean="0"/>
              <a:t> Internettet</a:t>
            </a:r>
          </a:p>
          <a:p>
            <a:pPr lvl="1" algn="l">
              <a:buClrTx/>
              <a:buFont typeface="Arial" pitchFamily="34" charset="0"/>
              <a:buChar char="•"/>
            </a:pPr>
            <a:r>
              <a:rPr lang="da-DK" baseline="0" dirty="0" smtClean="0"/>
              <a:t> FIIN</a:t>
            </a:r>
          </a:p>
        </p:txBody>
      </p:sp>
      <p:pic>
        <p:nvPicPr>
          <p:cNvPr id="1026" name="Picture 2" descr="C:\Users\Carsten Brender\Desktop\PIC\rigtigt_0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501008"/>
            <a:ext cx="3326770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Filosofi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33513" y="1618456"/>
            <a:ext cx="7024687" cy="4114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a-DK" dirty="0" smtClean="0"/>
              <a:t>PPT </a:t>
            </a:r>
            <a:r>
              <a:rPr lang="da-DK" dirty="0">
                <a:sym typeface="Wingdings" pitchFamily="2" charset="2"/>
              </a:rPr>
              <a:t> FU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a-DK" dirty="0" smtClean="0"/>
              <a:t>Pædagogik før teknik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a-DK" dirty="0" smtClean="0"/>
              <a:t>”Den</a:t>
            </a:r>
            <a:r>
              <a:rPr lang="da-DK" baseline="0" dirty="0" smtClean="0"/>
              <a:t> faglige trekant”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a-DK" baseline="0" dirty="0" smtClean="0">
                <a:sym typeface="Wingdings" pitchFamily="2" charset="2"/>
              </a:rPr>
              <a:t>In house produktion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smtClean="0"/>
              <a:t> </a:t>
            </a:r>
            <a:fld id="{3C36BB79-81F6-45B9-8D55-7F722BD65790}" type="slidenum">
              <a:rPr lang="da-DK" smtClean="0"/>
              <a:pPr/>
              <a:t>5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07D1656-7509-48C7-9784-069C5715DDAD}" type="datetime1">
              <a:rPr lang="da-DK" smtClean="0"/>
              <a:pPr/>
              <a:t>15-06-2011</a:t>
            </a:fld>
            <a:endParaRPr lang="da-DK"/>
          </a:p>
        </p:txBody>
      </p:sp>
      <p:grpSp>
        <p:nvGrpSpPr>
          <p:cNvPr id="12" name="Gruppe 11"/>
          <p:cNvGrpSpPr/>
          <p:nvPr/>
        </p:nvGrpSpPr>
        <p:grpSpPr>
          <a:xfrm>
            <a:off x="4644008" y="3284984"/>
            <a:ext cx="4108175" cy="2664507"/>
            <a:chOff x="4712297" y="2564904"/>
            <a:chExt cx="4108175" cy="2664507"/>
          </a:xfrm>
        </p:grpSpPr>
        <p:sp>
          <p:nvSpPr>
            <p:cNvPr id="6" name="Ligebenet trekant 5"/>
            <p:cNvSpPr/>
            <p:nvPr/>
          </p:nvSpPr>
          <p:spPr bwMode="auto">
            <a:xfrm>
              <a:off x="5364088" y="2924944"/>
              <a:ext cx="3096344" cy="2232248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7" name="Tekstboks 6"/>
            <p:cNvSpPr txBox="1"/>
            <p:nvPr/>
          </p:nvSpPr>
          <p:spPr>
            <a:xfrm>
              <a:off x="5868144" y="2564904"/>
              <a:ext cx="23042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Fagansvarlige</a:t>
              </a:r>
              <a:endParaRPr lang="da-DK" dirty="0"/>
            </a:p>
          </p:txBody>
        </p:sp>
        <p:sp>
          <p:nvSpPr>
            <p:cNvPr id="8" name="Tekstboks 7"/>
            <p:cNvSpPr txBox="1"/>
            <p:nvPr/>
          </p:nvSpPr>
          <p:spPr>
            <a:xfrm rot="2668863">
              <a:off x="4712297" y="4767746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Programmør</a:t>
              </a:r>
              <a:endParaRPr lang="da-DK" dirty="0"/>
            </a:p>
          </p:txBody>
        </p:sp>
        <p:sp>
          <p:nvSpPr>
            <p:cNvPr id="9" name="Tekstboks 8"/>
            <p:cNvSpPr txBox="1"/>
            <p:nvPr/>
          </p:nvSpPr>
          <p:spPr>
            <a:xfrm rot="18987019">
              <a:off x="7092280" y="4680898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smtClean="0"/>
                <a:t>Pædagog</a:t>
              </a:r>
              <a:endParaRPr lang="da-DK" dirty="0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Udfordringer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smtClean="0"/>
              <a:t> </a:t>
            </a:r>
            <a:fld id="{3C36BB79-81F6-45B9-8D55-7F722BD65790}" type="slidenum">
              <a:rPr lang="da-DK" smtClean="0"/>
              <a:pPr/>
              <a:t>6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07D1656-7509-48C7-9784-069C5715DDAD}" type="datetime1">
              <a:rPr lang="da-DK" smtClean="0"/>
              <a:pPr/>
              <a:t>15-06-2011</a:t>
            </a:fld>
            <a:endParaRPr lang="da-DK"/>
          </a:p>
        </p:txBody>
      </p:sp>
      <p:sp>
        <p:nvSpPr>
          <p:cNvPr id="7" name="Tekstboks 6"/>
          <p:cNvSpPr txBox="1"/>
          <p:nvPr/>
        </p:nvSpPr>
        <p:spPr>
          <a:xfrm>
            <a:off x="1403648" y="1916832"/>
            <a:ext cx="67687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da-DK" sz="2800" b="1" dirty="0" smtClean="0">
                <a:latin typeface="+mn-lt"/>
              </a:rPr>
              <a:t>Vi ved ikke noget om det vi laver kurser i !</a:t>
            </a:r>
          </a:p>
          <a:p>
            <a:pPr marL="457200" indent="-457200">
              <a:buAutoNum type="arabicPeriod"/>
            </a:pPr>
            <a:endParaRPr lang="da-DK" sz="2800" b="1" dirty="0" smtClean="0">
              <a:latin typeface="+mn-lt"/>
            </a:endParaRPr>
          </a:p>
          <a:p>
            <a:pPr marL="457200" indent="-457200">
              <a:buAutoNum type="arabicPeriod"/>
            </a:pPr>
            <a:r>
              <a:rPr lang="da-DK" sz="2800" b="1" dirty="0" smtClean="0">
                <a:latin typeface="+mn-lt"/>
              </a:rPr>
              <a:t>Traditionen</a:t>
            </a:r>
          </a:p>
          <a:p>
            <a:pPr marL="457200" indent="-457200">
              <a:buAutoNum type="arabicPeriod"/>
            </a:pPr>
            <a:endParaRPr lang="da-DK" sz="2800" b="1" dirty="0" smtClean="0">
              <a:latin typeface="+mn-lt"/>
            </a:endParaRPr>
          </a:p>
          <a:p>
            <a:pPr marL="457200" indent="-457200">
              <a:buAutoNum type="arabicPeriod"/>
            </a:pPr>
            <a:r>
              <a:rPr lang="da-DK" sz="2800" b="1" dirty="0" smtClean="0">
                <a:latin typeface="+mn-lt"/>
              </a:rPr>
              <a:t>Tiden</a:t>
            </a:r>
            <a:endParaRPr lang="da-DK" sz="2800" b="1" dirty="0">
              <a:latin typeface="+mn-lt"/>
            </a:endParaRPr>
          </a:p>
        </p:txBody>
      </p:sp>
      <p:pic>
        <p:nvPicPr>
          <p:cNvPr id="2050" name="Picture 2" descr="C:\Users\Carsten Brender\Desktop\PIC\forkert_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492896"/>
            <a:ext cx="2269692" cy="23042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Erfaringer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33513" y="1628800"/>
            <a:ext cx="7024687" cy="4114800"/>
          </a:xfrm>
        </p:spPr>
        <p:txBody>
          <a:bodyPr/>
          <a:lstStyle/>
          <a:p>
            <a:r>
              <a:rPr lang="da-DK" dirty="0" smtClean="0"/>
              <a:t>TTT</a:t>
            </a:r>
          </a:p>
          <a:p>
            <a:pPr lvl="1"/>
            <a:r>
              <a:rPr lang="da-DK" dirty="0" smtClean="0"/>
              <a:t>ROI</a:t>
            </a:r>
          </a:p>
          <a:p>
            <a:pPr lvl="1"/>
            <a:r>
              <a:rPr lang="da-DK" dirty="0" smtClean="0"/>
              <a:t>Traditionel undervisnings og uddannelses paradigme</a:t>
            </a:r>
          </a:p>
          <a:p>
            <a:r>
              <a:rPr lang="da-DK" dirty="0" smtClean="0"/>
              <a:t>Noget på hylderne</a:t>
            </a:r>
          </a:p>
          <a:p>
            <a:pPr lvl="1"/>
            <a:r>
              <a:rPr lang="da-DK" dirty="0" smtClean="0"/>
              <a:t>Mængde</a:t>
            </a:r>
          </a:p>
          <a:p>
            <a:pPr lvl="1"/>
            <a:r>
              <a:rPr lang="da-DK" dirty="0" smtClean="0"/>
              <a:t>Kvalitet</a:t>
            </a:r>
          </a:p>
          <a:p>
            <a:pPr lvl="1"/>
            <a:r>
              <a:rPr lang="da-DK" dirty="0" smtClean="0"/>
              <a:t>Behov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smtClean="0"/>
              <a:t> </a:t>
            </a:r>
            <a:fld id="{3C36BB79-81F6-45B9-8D55-7F722BD65790}" type="slidenum">
              <a:rPr lang="da-DK" smtClean="0"/>
              <a:pPr/>
              <a:t>7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07D1656-7509-48C7-9784-069C5715DDAD}" type="datetime1">
              <a:rPr lang="da-DK" smtClean="0"/>
              <a:pPr/>
              <a:t>15-06-2011</a:t>
            </a:fld>
            <a:endParaRPr lang="da-DK"/>
          </a:p>
        </p:txBody>
      </p:sp>
      <p:pic>
        <p:nvPicPr>
          <p:cNvPr id="3074" name="Picture 2" descr="C:\Users\Carsten Brender\Desktop\PIC\maal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933056"/>
            <a:ext cx="3098800" cy="2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59632" y="1981200"/>
            <a:ext cx="7884367" cy="1663824"/>
          </a:xfrm>
        </p:spPr>
        <p:txBody>
          <a:bodyPr/>
          <a:lstStyle/>
          <a:p>
            <a:pPr algn="ctr">
              <a:buNone/>
            </a:pPr>
            <a:r>
              <a:rPr lang="da-DK" sz="8800" dirty="0" smtClean="0"/>
              <a:t>Tak for nu</a:t>
            </a:r>
            <a:endParaRPr lang="da-DK" sz="88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smtClean="0"/>
              <a:t> </a:t>
            </a:r>
            <a:fld id="{3C36BB79-81F6-45B9-8D55-7F722BD65790}" type="slidenum">
              <a:rPr lang="da-DK" smtClean="0"/>
              <a:pPr/>
              <a:t>8</a:t>
            </a:fld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07D1656-7509-48C7-9784-069C5715DDAD}" type="datetime1">
              <a:rPr lang="da-DK" smtClean="0"/>
              <a:pPr/>
              <a:t>15-06-2011</a:t>
            </a:fld>
            <a:endParaRPr lang="da-DK"/>
          </a:p>
        </p:txBody>
      </p:sp>
      <p:pic>
        <p:nvPicPr>
          <p:cNvPr id="4098" name="Picture 2" descr="C:\Users\Carsten Brender\Desktop\PIC\fordele_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6409" y="4077072"/>
            <a:ext cx="2771775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K">
  <a:themeElements>
    <a:clrScheme name="FA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AK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FA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FAK</Template>
  <TotalTime>1422</TotalTime>
  <Words>135</Words>
  <Application>Microsoft Office PowerPoint</Application>
  <PresentationFormat>Skærmshow (4:3)</PresentationFormat>
  <Paragraphs>68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FAK</vt:lpstr>
      <vt:lpstr>PowerPoint-præsentation</vt:lpstr>
      <vt:lpstr>Agenda</vt:lpstr>
      <vt:lpstr>Hvor står vi i dag?</vt:lpstr>
      <vt:lpstr>Tilbageblik</vt:lpstr>
      <vt:lpstr>Filosofi</vt:lpstr>
      <vt:lpstr>Udfordringer</vt:lpstr>
      <vt:lpstr>Erfaringer</vt:lpstr>
      <vt:lpstr>PowerPoint-præsentation</vt:lpstr>
    </vt:vector>
  </TitlesOfParts>
  <Company>Koncernfælles IT-Driftsmyndighed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FAK-IFP-AP2</dc:creator>
  <cp:lastModifiedBy>IFP-FU1 Brender, Carsten</cp:lastModifiedBy>
  <cp:revision>144</cp:revision>
  <dcterms:created xsi:type="dcterms:W3CDTF">2010-05-12T12:17:57Z</dcterms:created>
  <dcterms:modified xsi:type="dcterms:W3CDTF">2011-06-15T13:06:55Z</dcterms:modified>
</cp:coreProperties>
</file>