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0" r:id="rId2"/>
    <p:sldId id="409" r:id="rId3"/>
    <p:sldId id="400" r:id="rId4"/>
    <p:sldId id="417" r:id="rId5"/>
    <p:sldId id="401" r:id="rId6"/>
    <p:sldId id="414" r:id="rId7"/>
    <p:sldId id="408" r:id="rId8"/>
    <p:sldId id="382" r:id="rId9"/>
    <p:sldId id="394" r:id="rId10"/>
    <p:sldId id="395" r:id="rId11"/>
    <p:sldId id="396" r:id="rId12"/>
    <p:sldId id="397" r:id="rId13"/>
    <p:sldId id="398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9" r:id="rId26"/>
    <p:sldId id="404" r:id="rId27"/>
    <p:sldId id="413" r:id="rId28"/>
    <p:sldId id="410" r:id="rId29"/>
    <p:sldId id="405" r:id="rId30"/>
    <p:sldId id="320" r:id="rId31"/>
  </p:sldIdLst>
  <p:sldSz cx="10691813" cy="7559675"/>
  <p:notesSz cx="6797675" cy="9874250"/>
  <p:embeddedFontLst>
    <p:embeddedFont>
      <p:font typeface="ＭＳ Ｐゴシック" panose="020B0600070205080204" pitchFamily="34" charset="-128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  <a:srgbClr val="FF7C80"/>
    <a:srgbClr val="FFE38B"/>
    <a:srgbClr val="0E0969"/>
    <a:srgbClr val="4F2270"/>
    <a:srgbClr val="502051"/>
    <a:srgbClr val="F3EBF9"/>
    <a:srgbClr val="F1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0863" autoAdjust="0"/>
  </p:normalViewPr>
  <p:slideViewPr>
    <p:cSldViewPr>
      <p:cViewPr>
        <p:scale>
          <a:sx n="71" d="100"/>
          <a:sy n="71" d="100"/>
        </p:scale>
        <p:origin x="-293" y="56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D017E-8AAD-46C0-99F4-875A99841B36}" type="doc">
      <dgm:prSet loTypeId="urn:microsoft.com/office/officeart/2009/3/layout/StepUp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IE"/>
        </a:p>
      </dgm:t>
    </dgm:pt>
    <dgm:pt modelId="{37840CBC-E51A-4071-B7C5-C4E5CE2C3AAD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Proposal &amp;</a:t>
          </a:r>
        </a:p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Selection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083B3F3C-F5F4-427A-8BA8-20D6D0BD0BC7}" type="parTrans" cxnId="{2472909E-E818-4DE8-9B2D-2F828092ABCF}">
      <dgm:prSet/>
      <dgm:spPr/>
      <dgm:t>
        <a:bodyPr/>
        <a:lstStyle/>
        <a:p>
          <a:endParaRPr lang="en-IE"/>
        </a:p>
      </dgm:t>
    </dgm:pt>
    <dgm:pt modelId="{B3A90AF1-965A-432A-A327-8BF9892DBFD6}" type="sibTrans" cxnId="{2472909E-E818-4DE8-9B2D-2F828092ABCF}">
      <dgm:prSet/>
      <dgm:spPr/>
      <dgm:t>
        <a:bodyPr/>
        <a:lstStyle/>
        <a:p>
          <a:endParaRPr lang="en-IE"/>
        </a:p>
      </dgm:t>
    </dgm:pt>
    <dgm:pt modelId="{17DD17D3-57E8-4D6A-A964-D664B800854D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P.I.D.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328FADD7-2A87-4870-8E57-7E20F2E389C9}" type="parTrans" cxnId="{7EC15981-366F-4BA1-9DAC-EF03183F25BB}">
      <dgm:prSet/>
      <dgm:spPr/>
      <dgm:t>
        <a:bodyPr/>
        <a:lstStyle/>
        <a:p>
          <a:endParaRPr lang="en-IE"/>
        </a:p>
      </dgm:t>
    </dgm:pt>
    <dgm:pt modelId="{02EC222E-DDD0-4152-B781-4B9F1DA8A4B9}" type="sibTrans" cxnId="{7EC15981-366F-4BA1-9DAC-EF03183F25BB}">
      <dgm:prSet/>
      <dgm:spPr/>
      <dgm:t>
        <a:bodyPr/>
        <a:lstStyle/>
        <a:p>
          <a:endParaRPr lang="en-IE"/>
        </a:p>
      </dgm:t>
    </dgm:pt>
    <dgm:pt modelId="{86F7090D-1AD2-42A7-B1A0-CCCE74EA9446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Resourcing 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35F5BE8C-1335-48B4-AF82-7E1313FA836E}" type="parTrans" cxnId="{6417A8BC-496A-4837-8AD7-F2846E870149}">
      <dgm:prSet/>
      <dgm:spPr/>
      <dgm:t>
        <a:bodyPr/>
        <a:lstStyle/>
        <a:p>
          <a:endParaRPr lang="en-IE"/>
        </a:p>
      </dgm:t>
    </dgm:pt>
    <dgm:pt modelId="{8E9F201E-EDEF-4E87-A713-D54049B194EA}" type="sibTrans" cxnId="{6417A8BC-496A-4837-8AD7-F2846E870149}">
      <dgm:prSet/>
      <dgm:spPr/>
      <dgm:t>
        <a:bodyPr/>
        <a:lstStyle/>
        <a:p>
          <a:endParaRPr lang="en-IE"/>
        </a:p>
      </dgm:t>
    </dgm:pt>
    <dgm:pt modelId="{1C391286-3767-42FB-B0E5-421AA3578D82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Project completion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464266AC-A7DE-40A1-984E-BB7670C19F14}" type="parTrans" cxnId="{90ACDD18-951C-4071-8F59-35D52BE8B7D5}">
      <dgm:prSet/>
      <dgm:spPr/>
      <dgm:t>
        <a:bodyPr/>
        <a:lstStyle/>
        <a:p>
          <a:endParaRPr lang="en-IE"/>
        </a:p>
      </dgm:t>
    </dgm:pt>
    <dgm:pt modelId="{7DF2E5F2-004A-4B21-9878-39E7FF0975F4}" type="sibTrans" cxnId="{90ACDD18-951C-4071-8F59-35D52BE8B7D5}">
      <dgm:prSet/>
      <dgm:spPr/>
      <dgm:t>
        <a:bodyPr/>
        <a:lstStyle/>
        <a:p>
          <a:endParaRPr lang="en-IE"/>
        </a:p>
      </dgm:t>
    </dgm:pt>
    <dgm:pt modelId="{3A217C06-21BA-4678-8787-81AACC41E2DC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Project launch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E2CC25CB-B60B-4412-82D7-FB2203848B5B}" type="parTrans" cxnId="{D026C6F7-DE5C-41BA-BCC0-6D033F75BCA9}">
      <dgm:prSet/>
      <dgm:spPr/>
      <dgm:t>
        <a:bodyPr/>
        <a:lstStyle/>
        <a:p>
          <a:endParaRPr lang="en-IE"/>
        </a:p>
      </dgm:t>
    </dgm:pt>
    <dgm:pt modelId="{B32B4B4F-AAA1-41B3-957C-9F32E8019FFC}" type="sibTrans" cxnId="{D026C6F7-DE5C-41BA-BCC0-6D033F75BCA9}">
      <dgm:prSet/>
      <dgm:spPr/>
      <dgm:t>
        <a:bodyPr/>
        <a:lstStyle/>
        <a:p>
          <a:endParaRPr lang="en-IE"/>
        </a:p>
      </dgm:t>
    </dgm:pt>
    <dgm:pt modelId="{049101A2-FAC2-4685-AF92-1E7D0F0D5884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Interim Review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2E2CAC15-941A-4C06-92B1-579C14A0A1C3}" type="parTrans" cxnId="{A8E5E873-0566-45CB-AB61-EE814CA247A3}">
      <dgm:prSet/>
      <dgm:spPr/>
      <dgm:t>
        <a:bodyPr/>
        <a:lstStyle/>
        <a:p>
          <a:endParaRPr lang="en-IE"/>
        </a:p>
      </dgm:t>
    </dgm:pt>
    <dgm:pt modelId="{21881BE3-54B8-4896-B9B3-87F9C8194539}" type="sibTrans" cxnId="{A8E5E873-0566-45CB-AB61-EE814CA247A3}">
      <dgm:prSet/>
      <dgm:spPr/>
      <dgm:t>
        <a:bodyPr/>
        <a:lstStyle/>
        <a:p>
          <a:endParaRPr lang="en-IE"/>
        </a:p>
      </dgm:t>
    </dgm:pt>
    <dgm:pt modelId="{A153EA9E-DB6F-465B-830E-4641448A0463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Peer review, feedback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5AB0B99E-0E43-40CE-A59F-06663B1205B9}" type="parTrans" cxnId="{65110D00-ADEE-4906-B883-320AE6016C3C}">
      <dgm:prSet/>
      <dgm:spPr/>
      <dgm:t>
        <a:bodyPr/>
        <a:lstStyle/>
        <a:p>
          <a:endParaRPr lang="en-IE"/>
        </a:p>
      </dgm:t>
    </dgm:pt>
    <dgm:pt modelId="{0D090036-184B-42DC-8474-8339ADB872A9}" type="sibTrans" cxnId="{65110D00-ADEE-4906-B883-320AE6016C3C}">
      <dgm:prSet/>
      <dgm:spPr/>
      <dgm:t>
        <a:bodyPr/>
        <a:lstStyle/>
        <a:p>
          <a:endParaRPr lang="en-IE"/>
        </a:p>
      </dgm:t>
    </dgm:pt>
    <dgm:pt modelId="{B8AF7781-3895-4945-AD99-C35A4A82F3ED}">
      <dgm:prSet phldrT="[Text]" custT="1"/>
      <dgm:spPr/>
      <dgm:t>
        <a:bodyPr/>
        <a:lstStyle/>
        <a:p>
          <a:r>
            <a:rPr lang="en-I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Evaluation</a:t>
          </a:r>
          <a:endParaRPr lang="en-IE" sz="1600" b="1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58FDEAB8-D22F-43A3-8766-1499AE4502A8}" type="parTrans" cxnId="{B371DB78-9A84-4C90-B70F-55DB9D6E940B}">
      <dgm:prSet/>
      <dgm:spPr/>
      <dgm:t>
        <a:bodyPr/>
        <a:lstStyle/>
        <a:p>
          <a:endParaRPr lang="en-IE"/>
        </a:p>
      </dgm:t>
    </dgm:pt>
    <dgm:pt modelId="{1084577D-E977-422A-A30D-6C4500656887}" type="sibTrans" cxnId="{B371DB78-9A84-4C90-B70F-55DB9D6E940B}">
      <dgm:prSet/>
      <dgm:spPr/>
      <dgm:t>
        <a:bodyPr/>
        <a:lstStyle/>
        <a:p>
          <a:endParaRPr lang="en-IE"/>
        </a:p>
      </dgm:t>
    </dgm:pt>
    <dgm:pt modelId="{9A4A4120-355F-41CF-8B30-9C8276DE956E}" type="pres">
      <dgm:prSet presAssocID="{BF9D017E-8AAD-46C0-99F4-875A99841B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18EC2A39-526D-4C62-9F90-BFCFB8C7AEF8}" type="pres">
      <dgm:prSet presAssocID="{37840CBC-E51A-4071-B7C5-C4E5CE2C3AAD}" presName="composite" presStyleCnt="0"/>
      <dgm:spPr/>
      <dgm:t>
        <a:bodyPr/>
        <a:lstStyle/>
        <a:p>
          <a:endParaRPr lang="en-IE"/>
        </a:p>
      </dgm:t>
    </dgm:pt>
    <dgm:pt modelId="{17C8A8B0-B933-4605-906A-5D38AE3EE01A}" type="pres">
      <dgm:prSet presAssocID="{37840CBC-E51A-4071-B7C5-C4E5CE2C3AAD}" presName="LShape" presStyleLbl="alignNode1" presStyleIdx="0" presStyleCnt="15"/>
      <dgm:spPr/>
      <dgm:t>
        <a:bodyPr/>
        <a:lstStyle/>
        <a:p>
          <a:endParaRPr lang="en-IE"/>
        </a:p>
      </dgm:t>
    </dgm:pt>
    <dgm:pt modelId="{CF260036-5C59-49E3-82F6-4548FAFF9C51}" type="pres">
      <dgm:prSet presAssocID="{37840CBC-E51A-4071-B7C5-C4E5CE2C3AAD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4A38710-F2B4-455B-A2C2-BA26CDEBA057}" type="pres">
      <dgm:prSet presAssocID="{37840CBC-E51A-4071-B7C5-C4E5CE2C3AAD}" presName="Triangle" presStyleLbl="alignNode1" presStyleIdx="1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639D39A1-4157-4AE7-A957-D38B14742743}" type="pres">
      <dgm:prSet presAssocID="{B3A90AF1-965A-432A-A327-8BF9892DBFD6}" presName="sibTrans" presStyleCnt="0"/>
      <dgm:spPr/>
      <dgm:t>
        <a:bodyPr/>
        <a:lstStyle/>
        <a:p>
          <a:endParaRPr lang="en-IE"/>
        </a:p>
      </dgm:t>
    </dgm:pt>
    <dgm:pt modelId="{14CC6DAA-61FE-43F4-AC98-0151B19F18F2}" type="pres">
      <dgm:prSet presAssocID="{B3A90AF1-965A-432A-A327-8BF9892DBFD6}" presName="space" presStyleCnt="0"/>
      <dgm:spPr/>
      <dgm:t>
        <a:bodyPr/>
        <a:lstStyle/>
        <a:p>
          <a:endParaRPr lang="en-IE"/>
        </a:p>
      </dgm:t>
    </dgm:pt>
    <dgm:pt modelId="{37571DED-DA56-4964-9C57-7DE323D3C5AE}" type="pres">
      <dgm:prSet presAssocID="{17DD17D3-57E8-4D6A-A964-D664B800854D}" presName="composite" presStyleCnt="0"/>
      <dgm:spPr/>
      <dgm:t>
        <a:bodyPr/>
        <a:lstStyle/>
        <a:p>
          <a:endParaRPr lang="en-IE"/>
        </a:p>
      </dgm:t>
    </dgm:pt>
    <dgm:pt modelId="{9C991BA5-8082-4678-85B1-4D65CF586C98}" type="pres">
      <dgm:prSet presAssocID="{17DD17D3-57E8-4D6A-A964-D664B800854D}" presName="LShape" presStyleLbl="alignNode1" presStyleIdx="2" presStyleCnt="15"/>
      <dgm:spPr/>
      <dgm:t>
        <a:bodyPr/>
        <a:lstStyle/>
        <a:p>
          <a:endParaRPr lang="en-IE"/>
        </a:p>
      </dgm:t>
    </dgm:pt>
    <dgm:pt modelId="{74C0F20D-5FEA-4C5F-B074-0672E550CE15}" type="pres">
      <dgm:prSet presAssocID="{17DD17D3-57E8-4D6A-A964-D664B800854D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DC02DA-CF9F-4D3D-A43D-9AAA070927E2}" type="pres">
      <dgm:prSet presAssocID="{17DD17D3-57E8-4D6A-A964-D664B800854D}" presName="Triangle" presStyleLbl="alignNode1" presStyleIdx="3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965A5FFB-8485-474D-919C-EB710386D1EC}" type="pres">
      <dgm:prSet presAssocID="{02EC222E-DDD0-4152-B781-4B9F1DA8A4B9}" presName="sibTrans" presStyleCnt="0"/>
      <dgm:spPr/>
      <dgm:t>
        <a:bodyPr/>
        <a:lstStyle/>
        <a:p>
          <a:endParaRPr lang="en-IE"/>
        </a:p>
      </dgm:t>
    </dgm:pt>
    <dgm:pt modelId="{9E08529B-9515-4909-8005-1EE7D25A45AE}" type="pres">
      <dgm:prSet presAssocID="{02EC222E-DDD0-4152-B781-4B9F1DA8A4B9}" presName="space" presStyleCnt="0"/>
      <dgm:spPr/>
      <dgm:t>
        <a:bodyPr/>
        <a:lstStyle/>
        <a:p>
          <a:endParaRPr lang="en-IE"/>
        </a:p>
      </dgm:t>
    </dgm:pt>
    <dgm:pt modelId="{7CEF4A02-22B0-499F-A73E-72B1D5E6923C}" type="pres">
      <dgm:prSet presAssocID="{86F7090D-1AD2-42A7-B1A0-CCCE74EA9446}" presName="composite" presStyleCnt="0"/>
      <dgm:spPr/>
      <dgm:t>
        <a:bodyPr/>
        <a:lstStyle/>
        <a:p>
          <a:endParaRPr lang="en-IE"/>
        </a:p>
      </dgm:t>
    </dgm:pt>
    <dgm:pt modelId="{B5B65570-786D-4E75-88B6-A23B4EED1F5F}" type="pres">
      <dgm:prSet presAssocID="{86F7090D-1AD2-42A7-B1A0-CCCE74EA9446}" presName="LShape" presStyleLbl="alignNode1" presStyleIdx="4" presStyleCnt="15"/>
      <dgm:spPr/>
      <dgm:t>
        <a:bodyPr/>
        <a:lstStyle/>
        <a:p>
          <a:endParaRPr lang="en-IE"/>
        </a:p>
      </dgm:t>
    </dgm:pt>
    <dgm:pt modelId="{286510CD-DB39-484D-A4F9-0828BD8D0381}" type="pres">
      <dgm:prSet presAssocID="{86F7090D-1AD2-42A7-B1A0-CCCE74EA9446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58E487-D5E4-4EEB-9ACC-C224E0CDCD37}" type="pres">
      <dgm:prSet presAssocID="{86F7090D-1AD2-42A7-B1A0-CCCE74EA9446}" presName="Triangle" presStyleLbl="alignNode1" presStyleIdx="5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D51AE018-DD94-45B8-BE8E-6B1E7B42B2E0}" type="pres">
      <dgm:prSet presAssocID="{8E9F201E-EDEF-4E87-A713-D54049B194EA}" presName="sibTrans" presStyleCnt="0"/>
      <dgm:spPr/>
      <dgm:t>
        <a:bodyPr/>
        <a:lstStyle/>
        <a:p>
          <a:endParaRPr lang="en-IE"/>
        </a:p>
      </dgm:t>
    </dgm:pt>
    <dgm:pt modelId="{62D7E86E-C2E2-4CA4-A692-C84BCF5C1EBC}" type="pres">
      <dgm:prSet presAssocID="{8E9F201E-EDEF-4E87-A713-D54049B194EA}" presName="space" presStyleCnt="0"/>
      <dgm:spPr/>
      <dgm:t>
        <a:bodyPr/>
        <a:lstStyle/>
        <a:p>
          <a:endParaRPr lang="en-IE"/>
        </a:p>
      </dgm:t>
    </dgm:pt>
    <dgm:pt modelId="{EAEA6F45-9A36-429D-95A2-9C4E13E8EFD0}" type="pres">
      <dgm:prSet presAssocID="{3A217C06-21BA-4678-8787-81AACC41E2DC}" presName="composite" presStyleCnt="0"/>
      <dgm:spPr/>
      <dgm:t>
        <a:bodyPr/>
        <a:lstStyle/>
        <a:p>
          <a:endParaRPr lang="en-IE"/>
        </a:p>
      </dgm:t>
    </dgm:pt>
    <dgm:pt modelId="{F859AB79-C26D-4E03-91BA-FA18DA5F0364}" type="pres">
      <dgm:prSet presAssocID="{3A217C06-21BA-4678-8787-81AACC41E2DC}" presName="LShape" presStyleLbl="alignNode1" presStyleIdx="6" presStyleCnt="15"/>
      <dgm:spPr/>
      <dgm:t>
        <a:bodyPr/>
        <a:lstStyle/>
        <a:p>
          <a:endParaRPr lang="en-IE"/>
        </a:p>
      </dgm:t>
    </dgm:pt>
    <dgm:pt modelId="{7FC2A6C6-19CB-4F6E-B2A6-5539FFDE4A68}" type="pres">
      <dgm:prSet presAssocID="{3A217C06-21BA-4678-8787-81AACC41E2DC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CCC3F7-657E-4107-86F9-931A86D9144A}" type="pres">
      <dgm:prSet presAssocID="{3A217C06-21BA-4678-8787-81AACC41E2DC}" presName="Triangle" presStyleLbl="alignNode1" presStyleIdx="7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B92EB98F-5DC2-4760-AD91-AC75414463A9}" type="pres">
      <dgm:prSet presAssocID="{B32B4B4F-AAA1-41B3-957C-9F32E8019FFC}" presName="sibTrans" presStyleCnt="0"/>
      <dgm:spPr/>
      <dgm:t>
        <a:bodyPr/>
        <a:lstStyle/>
        <a:p>
          <a:endParaRPr lang="en-IE"/>
        </a:p>
      </dgm:t>
    </dgm:pt>
    <dgm:pt modelId="{A6954217-D829-4432-A79E-485364FFCEF0}" type="pres">
      <dgm:prSet presAssocID="{B32B4B4F-AAA1-41B3-957C-9F32E8019FFC}" presName="space" presStyleCnt="0"/>
      <dgm:spPr/>
      <dgm:t>
        <a:bodyPr/>
        <a:lstStyle/>
        <a:p>
          <a:endParaRPr lang="en-IE"/>
        </a:p>
      </dgm:t>
    </dgm:pt>
    <dgm:pt modelId="{BC5F42DB-18DA-4E84-ABCF-0BF94D7B3D2D}" type="pres">
      <dgm:prSet presAssocID="{049101A2-FAC2-4685-AF92-1E7D0F0D5884}" presName="composite" presStyleCnt="0"/>
      <dgm:spPr/>
      <dgm:t>
        <a:bodyPr/>
        <a:lstStyle/>
        <a:p>
          <a:endParaRPr lang="en-IE"/>
        </a:p>
      </dgm:t>
    </dgm:pt>
    <dgm:pt modelId="{EDBFE93C-56F9-482D-84A9-075C610D1223}" type="pres">
      <dgm:prSet presAssocID="{049101A2-FAC2-4685-AF92-1E7D0F0D5884}" presName="LShape" presStyleLbl="alignNode1" presStyleIdx="8" presStyleCnt="15"/>
      <dgm:spPr/>
      <dgm:t>
        <a:bodyPr/>
        <a:lstStyle/>
        <a:p>
          <a:endParaRPr lang="en-IE"/>
        </a:p>
      </dgm:t>
    </dgm:pt>
    <dgm:pt modelId="{A9B8B6C4-4925-4909-B044-6575346DCE98}" type="pres">
      <dgm:prSet presAssocID="{049101A2-FAC2-4685-AF92-1E7D0F0D5884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9B0EF2-5048-4FD8-82F9-CB0DC803AC37}" type="pres">
      <dgm:prSet presAssocID="{049101A2-FAC2-4685-AF92-1E7D0F0D5884}" presName="Triangle" presStyleLbl="alignNode1" presStyleIdx="9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88BB3F12-C59C-4CFD-9982-F545A5BDFCB8}" type="pres">
      <dgm:prSet presAssocID="{21881BE3-54B8-4896-B9B3-87F9C8194539}" presName="sibTrans" presStyleCnt="0"/>
      <dgm:spPr/>
      <dgm:t>
        <a:bodyPr/>
        <a:lstStyle/>
        <a:p>
          <a:endParaRPr lang="en-IE"/>
        </a:p>
      </dgm:t>
    </dgm:pt>
    <dgm:pt modelId="{A48F42CF-7F90-4A2C-A4E3-F0FEB3062E0A}" type="pres">
      <dgm:prSet presAssocID="{21881BE3-54B8-4896-B9B3-87F9C8194539}" presName="space" presStyleCnt="0"/>
      <dgm:spPr/>
      <dgm:t>
        <a:bodyPr/>
        <a:lstStyle/>
        <a:p>
          <a:endParaRPr lang="en-IE"/>
        </a:p>
      </dgm:t>
    </dgm:pt>
    <dgm:pt modelId="{72E90734-0689-4545-91A4-FCEA53DB465E}" type="pres">
      <dgm:prSet presAssocID="{A153EA9E-DB6F-465B-830E-4641448A0463}" presName="composite" presStyleCnt="0"/>
      <dgm:spPr/>
      <dgm:t>
        <a:bodyPr/>
        <a:lstStyle/>
        <a:p>
          <a:endParaRPr lang="en-IE"/>
        </a:p>
      </dgm:t>
    </dgm:pt>
    <dgm:pt modelId="{614627D1-E8AF-4FDB-8725-4B2ADD473F0A}" type="pres">
      <dgm:prSet presAssocID="{A153EA9E-DB6F-465B-830E-4641448A0463}" presName="LShape" presStyleLbl="alignNode1" presStyleIdx="10" presStyleCnt="15"/>
      <dgm:spPr/>
      <dgm:t>
        <a:bodyPr/>
        <a:lstStyle/>
        <a:p>
          <a:endParaRPr lang="en-IE"/>
        </a:p>
      </dgm:t>
    </dgm:pt>
    <dgm:pt modelId="{8152D673-A822-4FCD-88EF-07A5ABD79ECF}" type="pres">
      <dgm:prSet presAssocID="{A153EA9E-DB6F-465B-830E-4641448A0463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9FA231E-8576-4568-8E1F-6641DA0AA7B2}" type="pres">
      <dgm:prSet presAssocID="{A153EA9E-DB6F-465B-830E-4641448A0463}" presName="Triangle" presStyleLbl="alignNode1" presStyleIdx="11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63FC3BAA-08C4-4CC3-8774-713D8139AA16}" type="pres">
      <dgm:prSet presAssocID="{0D090036-184B-42DC-8474-8339ADB872A9}" presName="sibTrans" presStyleCnt="0"/>
      <dgm:spPr/>
      <dgm:t>
        <a:bodyPr/>
        <a:lstStyle/>
        <a:p>
          <a:endParaRPr lang="en-IE"/>
        </a:p>
      </dgm:t>
    </dgm:pt>
    <dgm:pt modelId="{FAB12AFA-37AE-4912-980E-BAB9A27A8710}" type="pres">
      <dgm:prSet presAssocID="{0D090036-184B-42DC-8474-8339ADB872A9}" presName="space" presStyleCnt="0"/>
      <dgm:spPr/>
      <dgm:t>
        <a:bodyPr/>
        <a:lstStyle/>
        <a:p>
          <a:endParaRPr lang="en-IE"/>
        </a:p>
      </dgm:t>
    </dgm:pt>
    <dgm:pt modelId="{F5AF9AAD-A9BA-43FE-BDAB-0E0876D1ED47}" type="pres">
      <dgm:prSet presAssocID="{1C391286-3767-42FB-B0E5-421AA3578D82}" presName="composite" presStyleCnt="0"/>
      <dgm:spPr/>
      <dgm:t>
        <a:bodyPr/>
        <a:lstStyle/>
        <a:p>
          <a:endParaRPr lang="en-IE"/>
        </a:p>
      </dgm:t>
    </dgm:pt>
    <dgm:pt modelId="{52E4666D-65BF-4353-A127-B1A8DBC8A1A3}" type="pres">
      <dgm:prSet presAssocID="{1C391286-3767-42FB-B0E5-421AA3578D82}" presName="LShape" presStyleLbl="alignNode1" presStyleIdx="12" presStyleCnt="15"/>
      <dgm:spPr/>
      <dgm:t>
        <a:bodyPr/>
        <a:lstStyle/>
        <a:p>
          <a:endParaRPr lang="en-IE"/>
        </a:p>
      </dgm:t>
    </dgm:pt>
    <dgm:pt modelId="{43D34BE2-79A2-431D-9670-CFD30E7AA32E}" type="pres">
      <dgm:prSet presAssocID="{1C391286-3767-42FB-B0E5-421AA3578D82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5077FAC-D3B4-4813-977D-1C4009E1A9D5}" type="pres">
      <dgm:prSet presAssocID="{1C391286-3767-42FB-B0E5-421AA3578D82}" presName="Triangle" presStyleLbl="alignNode1" presStyleIdx="13" presStyleCnt="15"/>
      <dgm:spPr>
        <a:solidFill>
          <a:srgbClr val="00B050"/>
        </a:solidFill>
      </dgm:spPr>
      <dgm:t>
        <a:bodyPr/>
        <a:lstStyle/>
        <a:p>
          <a:endParaRPr lang="en-IE"/>
        </a:p>
      </dgm:t>
    </dgm:pt>
    <dgm:pt modelId="{40E3A746-AFB8-4353-B908-76281E45B0E7}" type="pres">
      <dgm:prSet presAssocID="{7DF2E5F2-004A-4B21-9878-39E7FF0975F4}" presName="sibTrans" presStyleCnt="0"/>
      <dgm:spPr/>
      <dgm:t>
        <a:bodyPr/>
        <a:lstStyle/>
        <a:p>
          <a:endParaRPr lang="en-IE"/>
        </a:p>
      </dgm:t>
    </dgm:pt>
    <dgm:pt modelId="{C80FDB8D-4D63-4A01-989A-37727866EAFF}" type="pres">
      <dgm:prSet presAssocID="{7DF2E5F2-004A-4B21-9878-39E7FF0975F4}" presName="space" presStyleCnt="0"/>
      <dgm:spPr/>
      <dgm:t>
        <a:bodyPr/>
        <a:lstStyle/>
        <a:p>
          <a:endParaRPr lang="en-IE"/>
        </a:p>
      </dgm:t>
    </dgm:pt>
    <dgm:pt modelId="{C75492B7-626A-4454-A870-BD1B5AC34479}" type="pres">
      <dgm:prSet presAssocID="{B8AF7781-3895-4945-AD99-C35A4A82F3ED}" presName="composite" presStyleCnt="0"/>
      <dgm:spPr/>
      <dgm:t>
        <a:bodyPr/>
        <a:lstStyle/>
        <a:p>
          <a:endParaRPr lang="en-IE"/>
        </a:p>
      </dgm:t>
    </dgm:pt>
    <dgm:pt modelId="{39BCA657-7660-4447-84A3-3E1462572160}" type="pres">
      <dgm:prSet presAssocID="{B8AF7781-3895-4945-AD99-C35A4A82F3ED}" presName="LShape" presStyleLbl="alignNode1" presStyleIdx="14" presStyleCnt="15"/>
      <dgm:spPr/>
      <dgm:t>
        <a:bodyPr/>
        <a:lstStyle/>
        <a:p>
          <a:endParaRPr lang="en-IE"/>
        </a:p>
      </dgm:t>
    </dgm:pt>
    <dgm:pt modelId="{CDDA2F93-0FB5-4D82-BE6D-8B1EA9789EBF}" type="pres">
      <dgm:prSet presAssocID="{B8AF7781-3895-4945-AD99-C35A4A82F3ED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417A8BC-496A-4837-8AD7-F2846E870149}" srcId="{BF9D017E-8AAD-46C0-99F4-875A99841B36}" destId="{86F7090D-1AD2-42A7-B1A0-CCCE74EA9446}" srcOrd="2" destOrd="0" parTransId="{35F5BE8C-1335-48B4-AF82-7E1313FA836E}" sibTransId="{8E9F201E-EDEF-4E87-A713-D54049B194EA}"/>
    <dgm:cxn modelId="{2CBFBA08-FA4F-45DA-99E6-A0A3064ACB49}" type="presOf" srcId="{B8AF7781-3895-4945-AD99-C35A4A82F3ED}" destId="{CDDA2F93-0FB5-4D82-BE6D-8B1EA9789EBF}" srcOrd="0" destOrd="0" presId="urn:microsoft.com/office/officeart/2009/3/layout/StepUpProcess"/>
    <dgm:cxn modelId="{D026C6F7-DE5C-41BA-BCC0-6D033F75BCA9}" srcId="{BF9D017E-8AAD-46C0-99F4-875A99841B36}" destId="{3A217C06-21BA-4678-8787-81AACC41E2DC}" srcOrd="3" destOrd="0" parTransId="{E2CC25CB-B60B-4412-82D7-FB2203848B5B}" sibTransId="{B32B4B4F-AAA1-41B3-957C-9F32E8019FFC}"/>
    <dgm:cxn modelId="{2472909E-E818-4DE8-9B2D-2F828092ABCF}" srcId="{BF9D017E-8AAD-46C0-99F4-875A99841B36}" destId="{37840CBC-E51A-4071-B7C5-C4E5CE2C3AAD}" srcOrd="0" destOrd="0" parTransId="{083B3F3C-F5F4-427A-8BA8-20D6D0BD0BC7}" sibTransId="{B3A90AF1-965A-432A-A327-8BF9892DBFD6}"/>
    <dgm:cxn modelId="{5DB53D79-6D03-48A5-A71B-AC91E2F356D2}" type="presOf" srcId="{37840CBC-E51A-4071-B7C5-C4E5CE2C3AAD}" destId="{CF260036-5C59-49E3-82F6-4548FAFF9C51}" srcOrd="0" destOrd="0" presId="urn:microsoft.com/office/officeart/2009/3/layout/StepUpProcess"/>
    <dgm:cxn modelId="{B0FD5F4E-2EE0-4A84-A5D2-D84CF8B24616}" type="presOf" srcId="{BF9D017E-8AAD-46C0-99F4-875A99841B36}" destId="{9A4A4120-355F-41CF-8B30-9C8276DE956E}" srcOrd="0" destOrd="0" presId="urn:microsoft.com/office/officeart/2009/3/layout/StepUpProcess"/>
    <dgm:cxn modelId="{C42DAF20-827D-4436-BEDD-1CAFC049A2E8}" type="presOf" srcId="{3A217C06-21BA-4678-8787-81AACC41E2DC}" destId="{7FC2A6C6-19CB-4F6E-B2A6-5539FFDE4A68}" srcOrd="0" destOrd="0" presId="urn:microsoft.com/office/officeart/2009/3/layout/StepUpProcess"/>
    <dgm:cxn modelId="{A8E5E873-0566-45CB-AB61-EE814CA247A3}" srcId="{BF9D017E-8AAD-46C0-99F4-875A99841B36}" destId="{049101A2-FAC2-4685-AF92-1E7D0F0D5884}" srcOrd="4" destOrd="0" parTransId="{2E2CAC15-941A-4C06-92B1-579C14A0A1C3}" sibTransId="{21881BE3-54B8-4896-B9B3-87F9C8194539}"/>
    <dgm:cxn modelId="{B371DB78-9A84-4C90-B70F-55DB9D6E940B}" srcId="{BF9D017E-8AAD-46C0-99F4-875A99841B36}" destId="{B8AF7781-3895-4945-AD99-C35A4A82F3ED}" srcOrd="7" destOrd="0" parTransId="{58FDEAB8-D22F-43A3-8766-1499AE4502A8}" sibTransId="{1084577D-E977-422A-A30D-6C4500656887}"/>
    <dgm:cxn modelId="{01F1BC95-A5F8-44CD-B3C8-4BDCF8D90B07}" type="presOf" srcId="{1C391286-3767-42FB-B0E5-421AA3578D82}" destId="{43D34BE2-79A2-431D-9670-CFD30E7AA32E}" srcOrd="0" destOrd="0" presId="urn:microsoft.com/office/officeart/2009/3/layout/StepUpProcess"/>
    <dgm:cxn modelId="{7EC15981-366F-4BA1-9DAC-EF03183F25BB}" srcId="{BF9D017E-8AAD-46C0-99F4-875A99841B36}" destId="{17DD17D3-57E8-4D6A-A964-D664B800854D}" srcOrd="1" destOrd="0" parTransId="{328FADD7-2A87-4870-8E57-7E20F2E389C9}" sibTransId="{02EC222E-DDD0-4152-B781-4B9F1DA8A4B9}"/>
    <dgm:cxn modelId="{4E52098C-5DA7-4B6F-B69D-AA7181D652C0}" type="presOf" srcId="{17DD17D3-57E8-4D6A-A964-D664B800854D}" destId="{74C0F20D-5FEA-4C5F-B074-0672E550CE15}" srcOrd="0" destOrd="0" presId="urn:microsoft.com/office/officeart/2009/3/layout/StepUpProcess"/>
    <dgm:cxn modelId="{90ACDD18-951C-4071-8F59-35D52BE8B7D5}" srcId="{BF9D017E-8AAD-46C0-99F4-875A99841B36}" destId="{1C391286-3767-42FB-B0E5-421AA3578D82}" srcOrd="6" destOrd="0" parTransId="{464266AC-A7DE-40A1-984E-BB7670C19F14}" sibTransId="{7DF2E5F2-004A-4B21-9878-39E7FF0975F4}"/>
    <dgm:cxn modelId="{410DEC7C-E1AE-4D8B-90C7-965089148116}" type="presOf" srcId="{A153EA9E-DB6F-465B-830E-4641448A0463}" destId="{8152D673-A822-4FCD-88EF-07A5ABD79ECF}" srcOrd="0" destOrd="0" presId="urn:microsoft.com/office/officeart/2009/3/layout/StepUpProcess"/>
    <dgm:cxn modelId="{65110D00-ADEE-4906-B883-320AE6016C3C}" srcId="{BF9D017E-8AAD-46C0-99F4-875A99841B36}" destId="{A153EA9E-DB6F-465B-830E-4641448A0463}" srcOrd="5" destOrd="0" parTransId="{5AB0B99E-0E43-40CE-A59F-06663B1205B9}" sibTransId="{0D090036-184B-42DC-8474-8339ADB872A9}"/>
    <dgm:cxn modelId="{A00A3F40-4BAC-49BF-883C-AF4DCE15114A}" type="presOf" srcId="{86F7090D-1AD2-42A7-B1A0-CCCE74EA9446}" destId="{286510CD-DB39-484D-A4F9-0828BD8D0381}" srcOrd="0" destOrd="0" presId="urn:microsoft.com/office/officeart/2009/3/layout/StepUpProcess"/>
    <dgm:cxn modelId="{5C94653F-36AF-47EE-8B3A-FF9212330E5C}" type="presOf" srcId="{049101A2-FAC2-4685-AF92-1E7D0F0D5884}" destId="{A9B8B6C4-4925-4909-B044-6575346DCE98}" srcOrd="0" destOrd="0" presId="urn:microsoft.com/office/officeart/2009/3/layout/StepUpProcess"/>
    <dgm:cxn modelId="{2BC1AD97-0297-49EF-9124-9405B53E5246}" type="presParOf" srcId="{9A4A4120-355F-41CF-8B30-9C8276DE956E}" destId="{18EC2A39-526D-4C62-9F90-BFCFB8C7AEF8}" srcOrd="0" destOrd="0" presId="urn:microsoft.com/office/officeart/2009/3/layout/StepUpProcess"/>
    <dgm:cxn modelId="{BB3D4B6F-9905-4253-B3D2-DCA064B17F5F}" type="presParOf" srcId="{18EC2A39-526D-4C62-9F90-BFCFB8C7AEF8}" destId="{17C8A8B0-B933-4605-906A-5D38AE3EE01A}" srcOrd="0" destOrd="0" presId="urn:microsoft.com/office/officeart/2009/3/layout/StepUpProcess"/>
    <dgm:cxn modelId="{BD02CED2-EA35-44E1-8D77-DBE3F593C309}" type="presParOf" srcId="{18EC2A39-526D-4C62-9F90-BFCFB8C7AEF8}" destId="{CF260036-5C59-49E3-82F6-4548FAFF9C51}" srcOrd="1" destOrd="0" presId="urn:microsoft.com/office/officeart/2009/3/layout/StepUpProcess"/>
    <dgm:cxn modelId="{1F6EDD8B-0C0C-4BE4-9D39-9CF5FAF55D79}" type="presParOf" srcId="{18EC2A39-526D-4C62-9F90-BFCFB8C7AEF8}" destId="{A4A38710-F2B4-455B-A2C2-BA26CDEBA057}" srcOrd="2" destOrd="0" presId="urn:microsoft.com/office/officeart/2009/3/layout/StepUpProcess"/>
    <dgm:cxn modelId="{52523FA0-6F9D-41A7-B49A-245A935B610C}" type="presParOf" srcId="{9A4A4120-355F-41CF-8B30-9C8276DE956E}" destId="{639D39A1-4157-4AE7-A957-D38B14742743}" srcOrd="1" destOrd="0" presId="urn:microsoft.com/office/officeart/2009/3/layout/StepUpProcess"/>
    <dgm:cxn modelId="{5450E706-4B9B-42A2-AC8C-FC8B2244198B}" type="presParOf" srcId="{639D39A1-4157-4AE7-A957-D38B14742743}" destId="{14CC6DAA-61FE-43F4-AC98-0151B19F18F2}" srcOrd="0" destOrd="0" presId="urn:microsoft.com/office/officeart/2009/3/layout/StepUpProcess"/>
    <dgm:cxn modelId="{78789B50-CB8D-4C6A-A239-89643520E24E}" type="presParOf" srcId="{9A4A4120-355F-41CF-8B30-9C8276DE956E}" destId="{37571DED-DA56-4964-9C57-7DE323D3C5AE}" srcOrd="2" destOrd="0" presId="urn:microsoft.com/office/officeart/2009/3/layout/StepUpProcess"/>
    <dgm:cxn modelId="{AF2C7292-B396-4B49-92FA-5D8989A9981C}" type="presParOf" srcId="{37571DED-DA56-4964-9C57-7DE323D3C5AE}" destId="{9C991BA5-8082-4678-85B1-4D65CF586C98}" srcOrd="0" destOrd="0" presId="urn:microsoft.com/office/officeart/2009/3/layout/StepUpProcess"/>
    <dgm:cxn modelId="{F2A5EE9E-0984-4B76-A2D6-A8DB499A9E52}" type="presParOf" srcId="{37571DED-DA56-4964-9C57-7DE323D3C5AE}" destId="{74C0F20D-5FEA-4C5F-B074-0672E550CE15}" srcOrd="1" destOrd="0" presId="urn:microsoft.com/office/officeart/2009/3/layout/StepUpProcess"/>
    <dgm:cxn modelId="{ECAEF0F6-A648-4683-AA7A-812A1BF7A96B}" type="presParOf" srcId="{37571DED-DA56-4964-9C57-7DE323D3C5AE}" destId="{F4DC02DA-CF9F-4D3D-A43D-9AAA070927E2}" srcOrd="2" destOrd="0" presId="urn:microsoft.com/office/officeart/2009/3/layout/StepUpProcess"/>
    <dgm:cxn modelId="{CB14722A-868A-4D63-AD60-8270A1A664E2}" type="presParOf" srcId="{9A4A4120-355F-41CF-8B30-9C8276DE956E}" destId="{965A5FFB-8485-474D-919C-EB710386D1EC}" srcOrd="3" destOrd="0" presId="urn:microsoft.com/office/officeart/2009/3/layout/StepUpProcess"/>
    <dgm:cxn modelId="{A57A4B28-C710-401D-9627-8967628F68C2}" type="presParOf" srcId="{965A5FFB-8485-474D-919C-EB710386D1EC}" destId="{9E08529B-9515-4909-8005-1EE7D25A45AE}" srcOrd="0" destOrd="0" presId="urn:microsoft.com/office/officeart/2009/3/layout/StepUpProcess"/>
    <dgm:cxn modelId="{B59C7A29-94FA-47EF-8086-B26A6F97B538}" type="presParOf" srcId="{9A4A4120-355F-41CF-8B30-9C8276DE956E}" destId="{7CEF4A02-22B0-499F-A73E-72B1D5E6923C}" srcOrd="4" destOrd="0" presId="urn:microsoft.com/office/officeart/2009/3/layout/StepUpProcess"/>
    <dgm:cxn modelId="{C7BAEAA1-EDE7-4FA1-9E8C-C3BC7F32450F}" type="presParOf" srcId="{7CEF4A02-22B0-499F-A73E-72B1D5E6923C}" destId="{B5B65570-786D-4E75-88B6-A23B4EED1F5F}" srcOrd="0" destOrd="0" presId="urn:microsoft.com/office/officeart/2009/3/layout/StepUpProcess"/>
    <dgm:cxn modelId="{0E3E27BE-C56E-4881-AC43-5DC182B76EC7}" type="presParOf" srcId="{7CEF4A02-22B0-499F-A73E-72B1D5E6923C}" destId="{286510CD-DB39-484D-A4F9-0828BD8D0381}" srcOrd="1" destOrd="0" presId="urn:microsoft.com/office/officeart/2009/3/layout/StepUpProcess"/>
    <dgm:cxn modelId="{1CB48C15-9779-4C99-A02F-1289CA0FC564}" type="presParOf" srcId="{7CEF4A02-22B0-499F-A73E-72B1D5E6923C}" destId="{0F58E487-D5E4-4EEB-9ACC-C224E0CDCD37}" srcOrd="2" destOrd="0" presId="urn:microsoft.com/office/officeart/2009/3/layout/StepUpProcess"/>
    <dgm:cxn modelId="{C8B383D3-90AF-437F-AD44-3E6239D08DC4}" type="presParOf" srcId="{9A4A4120-355F-41CF-8B30-9C8276DE956E}" destId="{D51AE018-DD94-45B8-BE8E-6B1E7B42B2E0}" srcOrd="5" destOrd="0" presId="urn:microsoft.com/office/officeart/2009/3/layout/StepUpProcess"/>
    <dgm:cxn modelId="{6F874119-1FA9-4A2E-A50E-B120495F0928}" type="presParOf" srcId="{D51AE018-DD94-45B8-BE8E-6B1E7B42B2E0}" destId="{62D7E86E-C2E2-4CA4-A692-C84BCF5C1EBC}" srcOrd="0" destOrd="0" presId="urn:microsoft.com/office/officeart/2009/3/layout/StepUpProcess"/>
    <dgm:cxn modelId="{11BFB1FA-E396-40B1-8EED-B4C630ACA869}" type="presParOf" srcId="{9A4A4120-355F-41CF-8B30-9C8276DE956E}" destId="{EAEA6F45-9A36-429D-95A2-9C4E13E8EFD0}" srcOrd="6" destOrd="0" presId="urn:microsoft.com/office/officeart/2009/3/layout/StepUpProcess"/>
    <dgm:cxn modelId="{8D1DE8B6-2259-418F-ACC4-86969C81714E}" type="presParOf" srcId="{EAEA6F45-9A36-429D-95A2-9C4E13E8EFD0}" destId="{F859AB79-C26D-4E03-91BA-FA18DA5F0364}" srcOrd="0" destOrd="0" presId="urn:microsoft.com/office/officeart/2009/3/layout/StepUpProcess"/>
    <dgm:cxn modelId="{C4AE6BDE-E2BD-490B-B181-BC6FA4EE028A}" type="presParOf" srcId="{EAEA6F45-9A36-429D-95A2-9C4E13E8EFD0}" destId="{7FC2A6C6-19CB-4F6E-B2A6-5539FFDE4A68}" srcOrd="1" destOrd="0" presId="urn:microsoft.com/office/officeart/2009/3/layout/StepUpProcess"/>
    <dgm:cxn modelId="{C12C358E-38DE-45A1-A708-3F5B10FC467C}" type="presParOf" srcId="{EAEA6F45-9A36-429D-95A2-9C4E13E8EFD0}" destId="{F4CCC3F7-657E-4107-86F9-931A86D9144A}" srcOrd="2" destOrd="0" presId="urn:microsoft.com/office/officeart/2009/3/layout/StepUpProcess"/>
    <dgm:cxn modelId="{D88CA485-AB64-4FBC-9A42-1F57DDC12262}" type="presParOf" srcId="{9A4A4120-355F-41CF-8B30-9C8276DE956E}" destId="{B92EB98F-5DC2-4760-AD91-AC75414463A9}" srcOrd="7" destOrd="0" presId="urn:microsoft.com/office/officeart/2009/3/layout/StepUpProcess"/>
    <dgm:cxn modelId="{7B8D123A-372B-44FC-AD96-5A3F3C6E73A5}" type="presParOf" srcId="{B92EB98F-5DC2-4760-AD91-AC75414463A9}" destId="{A6954217-D829-4432-A79E-485364FFCEF0}" srcOrd="0" destOrd="0" presId="urn:microsoft.com/office/officeart/2009/3/layout/StepUpProcess"/>
    <dgm:cxn modelId="{7FBD4D82-5CC1-427D-B841-CC5D0557B222}" type="presParOf" srcId="{9A4A4120-355F-41CF-8B30-9C8276DE956E}" destId="{BC5F42DB-18DA-4E84-ABCF-0BF94D7B3D2D}" srcOrd="8" destOrd="0" presId="urn:microsoft.com/office/officeart/2009/3/layout/StepUpProcess"/>
    <dgm:cxn modelId="{59DA8DB6-5C5C-4330-AF6C-4FD5366FCB64}" type="presParOf" srcId="{BC5F42DB-18DA-4E84-ABCF-0BF94D7B3D2D}" destId="{EDBFE93C-56F9-482D-84A9-075C610D1223}" srcOrd="0" destOrd="0" presId="urn:microsoft.com/office/officeart/2009/3/layout/StepUpProcess"/>
    <dgm:cxn modelId="{3CE95F1E-FB9D-4C74-8BFD-AE5EFC73836D}" type="presParOf" srcId="{BC5F42DB-18DA-4E84-ABCF-0BF94D7B3D2D}" destId="{A9B8B6C4-4925-4909-B044-6575346DCE98}" srcOrd="1" destOrd="0" presId="urn:microsoft.com/office/officeart/2009/3/layout/StepUpProcess"/>
    <dgm:cxn modelId="{B85C28C0-EFE7-42EB-9ECE-5D0059982E37}" type="presParOf" srcId="{BC5F42DB-18DA-4E84-ABCF-0BF94D7B3D2D}" destId="{449B0EF2-5048-4FD8-82F9-CB0DC803AC37}" srcOrd="2" destOrd="0" presId="urn:microsoft.com/office/officeart/2009/3/layout/StepUpProcess"/>
    <dgm:cxn modelId="{A14C7D31-5CAB-4756-9AED-AD5D4400A486}" type="presParOf" srcId="{9A4A4120-355F-41CF-8B30-9C8276DE956E}" destId="{88BB3F12-C59C-4CFD-9982-F545A5BDFCB8}" srcOrd="9" destOrd="0" presId="urn:microsoft.com/office/officeart/2009/3/layout/StepUpProcess"/>
    <dgm:cxn modelId="{13DFC92A-B95C-40AE-9597-D990C36069B0}" type="presParOf" srcId="{88BB3F12-C59C-4CFD-9982-F545A5BDFCB8}" destId="{A48F42CF-7F90-4A2C-A4E3-F0FEB3062E0A}" srcOrd="0" destOrd="0" presId="urn:microsoft.com/office/officeart/2009/3/layout/StepUpProcess"/>
    <dgm:cxn modelId="{014B1196-6A94-4A75-99CA-CE789DEA0831}" type="presParOf" srcId="{9A4A4120-355F-41CF-8B30-9C8276DE956E}" destId="{72E90734-0689-4545-91A4-FCEA53DB465E}" srcOrd="10" destOrd="0" presId="urn:microsoft.com/office/officeart/2009/3/layout/StepUpProcess"/>
    <dgm:cxn modelId="{A307E03B-C01F-45DD-8FC0-1527D9784301}" type="presParOf" srcId="{72E90734-0689-4545-91A4-FCEA53DB465E}" destId="{614627D1-E8AF-4FDB-8725-4B2ADD473F0A}" srcOrd="0" destOrd="0" presId="urn:microsoft.com/office/officeart/2009/3/layout/StepUpProcess"/>
    <dgm:cxn modelId="{7E0F2680-2B21-4FCB-946C-0A12E8A928E0}" type="presParOf" srcId="{72E90734-0689-4545-91A4-FCEA53DB465E}" destId="{8152D673-A822-4FCD-88EF-07A5ABD79ECF}" srcOrd="1" destOrd="0" presId="urn:microsoft.com/office/officeart/2009/3/layout/StepUpProcess"/>
    <dgm:cxn modelId="{478ABED2-E1A9-4E16-A6FF-A84EDAC3615C}" type="presParOf" srcId="{72E90734-0689-4545-91A4-FCEA53DB465E}" destId="{89FA231E-8576-4568-8E1F-6641DA0AA7B2}" srcOrd="2" destOrd="0" presId="urn:microsoft.com/office/officeart/2009/3/layout/StepUpProcess"/>
    <dgm:cxn modelId="{921516FA-CADB-4C2F-98DE-CF80CA147E23}" type="presParOf" srcId="{9A4A4120-355F-41CF-8B30-9C8276DE956E}" destId="{63FC3BAA-08C4-4CC3-8774-713D8139AA16}" srcOrd="11" destOrd="0" presId="urn:microsoft.com/office/officeart/2009/3/layout/StepUpProcess"/>
    <dgm:cxn modelId="{94A5FD57-21ED-4498-A7EB-988EE604AF43}" type="presParOf" srcId="{63FC3BAA-08C4-4CC3-8774-713D8139AA16}" destId="{FAB12AFA-37AE-4912-980E-BAB9A27A8710}" srcOrd="0" destOrd="0" presId="urn:microsoft.com/office/officeart/2009/3/layout/StepUpProcess"/>
    <dgm:cxn modelId="{0115BC11-E42A-4523-8823-1ABB7B164D64}" type="presParOf" srcId="{9A4A4120-355F-41CF-8B30-9C8276DE956E}" destId="{F5AF9AAD-A9BA-43FE-BDAB-0E0876D1ED47}" srcOrd="12" destOrd="0" presId="urn:microsoft.com/office/officeart/2009/3/layout/StepUpProcess"/>
    <dgm:cxn modelId="{3D057140-FB7C-4319-88B7-7815A6CA1A72}" type="presParOf" srcId="{F5AF9AAD-A9BA-43FE-BDAB-0E0876D1ED47}" destId="{52E4666D-65BF-4353-A127-B1A8DBC8A1A3}" srcOrd="0" destOrd="0" presId="urn:microsoft.com/office/officeart/2009/3/layout/StepUpProcess"/>
    <dgm:cxn modelId="{F68BD417-6860-4624-A775-243B16299CB0}" type="presParOf" srcId="{F5AF9AAD-A9BA-43FE-BDAB-0E0876D1ED47}" destId="{43D34BE2-79A2-431D-9670-CFD30E7AA32E}" srcOrd="1" destOrd="0" presId="urn:microsoft.com/office/officeart/2009/3/layout/StepUpProcess"/>
    <dgm:cxn modelId="{05FDBAEE-CF22-44C3-8792-4F05D3A80BF6}" type="presParOf" srcId="{F5AF9AAD-A9BA-43FE-BDAB-0E0876D1ED47}" destId="{D5077FAC-D3B4-4813-977D-1C4009E1A9D5}" srcOrd="2" destOrd="0" presId="urn:microsoft.com/office/officeart/2009/3/layout/StepUpProcess"/>
    <dgm:cxn modelId="{1E56CF6A-E4A4-45A5-B68E-4813329C557B}" type="presParOf" srcId="{9A4A4120-355F-41CF-8B30-9C8276DE956E}" destId="{40E3A746-AFB8-4353-B908-76281E45B0E7}" srcOrd="13" destOrd="0" presId="urn:microsoft.com/office/officeart/2009/3/layout/StepUpProcess"/>
    <dgm:cxn modelId="{25E2B256-311F-4184-8E9B-591FBCB118E1}" type="presParOf" srcId="{40E3A746-AFB8-4353-B908-76281E45B0E7}" destId="{C80FDB8D-4D63-4A01-989A-37727866EAFF}" srcOrd="0" destOrd="0" presId="urn:microsoft.com/office/officeart/2009/3/layout/StepUpProcess"/>
    <dgm:cxn modelId="{F26CCA4E-1E85-4850-9BC3-D49FDBB9667C}" type="presParOf" srcId="{9A4A4120-355F-41CF-8B30-9C8276DE956E}" destId="{C75492B7-626A-4454-A870-BD1B5AC34479}" srcOrd="14" destOrd="0" presId="urn:microsoft.com/office/officeart/2009/3/layout/StepUpProcess"/>
    <dgm:cxn modelId="{7F96D3D4-1326-4993-A307-9B8CE65323B2}" type="presParOf" srcId="{C75492B7-626A-4454-A870-BD1B5AC34479}" destId="{39BCA657-7660-4447-84A3-3E1462572160}" srcOrd="0" destOrd="0" presId="urn:microsoft.com/office/officeart/2009/3/layout/StepUpProcess"/>
    <dgm:cxn modelId="{528DEA08-16CB-47B2-A7CE-86500AB03F6F}" type="presParOf" srcId="{C75492B7-626A-4454-A870-BD1B5AC34479}" destId="{CDDA2F93-0FB5-4D82-BE6D-8B1EA9789E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CEBF-FAEC-486B-BE77-4194FFE6B8B4}" type="datetimeFigureOut">
              <a:rPr lang="en-IE" smtClean="0"/>
              <a:t>28/09/2014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FD50B-7EDC-45FE-9363-0F2CFA1D5357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54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B859F-1E31-4D16-8EC5-C93A2F50268B}" type="datetimeFigureOut">
              <a:rPr lang="en-IE" smtClean="0"/>
              <a:t>28/09/2014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AC15-A40C-48AB-8427-A7EA23AB2DED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15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 smtClean="0"/>
              <a:t>In the next 10</a:t>
            </a:r>
            <a:r>
              <a:rPr lang="en-IE" b="1" baseline="0" dirty="0" smtClean="0"/>
              <a:t> – 15 minutes:</a:t>
            </a:r>
            <a:endParaRPr lang="en-IE" b="1" dirty="0" smtClean="0"/>
          </a:p>
          <a:p>
            <a:r>
              <a:rPr lang="en-IE" dirty="0" smtClean="0"/>
              <a:t>Quick</a:t>
            </a:r>
            <a:r>
              <a:rPr lang="en-IE" baseline="0" dirty="0" smtClean="0"/>
              <a:t> tour of the EDU, what we do and who we are (apologies for repetition for those of you who know us well)</a:t>
            </a:r>
          </a:p>
          <a:p>
            <a:r>
              <a:rPr lang="en-IE" baseline="0" dirty="0" smtClean="0"/>
              <a:t>Where you can find more information about us</a:t>
            </a:r>
          </a:p>
          <a:p>
            <a:r>
              <a:rPr lang="en-IE" baseline="0" dirty="0" smtClean="0"/>
              <a:t>Overview of what we produce</a:t>
            </a:r>
          </a:p>
          <a:p>
            <a:r>
              <a:rPr lang="en-IE" baseline="0" dirty="0" smtClean="0"/>
              <a:t>Time for Q and 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61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Technology – Synchronous/Asynchronous mix, used to deliver our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2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EDU develops</a:t>
            </a:r>
            <a:r>
              <a:rPr lang="en-IE" baseline="0" dirty="0" smtClean="0"/>
              <a:t> learning that meets all of the above.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one life cycle but there’s usually another 3 or 4 running concurrently in a 6 month period!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Proposal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Resourcing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launch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development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development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 engagement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Interim review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 review, feedback and revision</a:t>
            </a:r>
          </a:p>
          <a:p>
            <a:pPr lvl="0"/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MSS   Borehole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Geology Earth Structure, plate tectonics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SML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Dentistry </a:t>
            </a:r>
          </a:p>
          <a:p>
            <a:pPr lvl="0"/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Archaeology</a:t>
            </a:r>
          </a:p>
          <a:p>
            <a:pPr lvl="0"/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370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Student willingness to engage – especially with BYOD or use your own account (UYOA)</a:t>
            </a:r>
          </a:p>
          <a:p>
            <a:pPr marL="0" indent="0">
              <a:buNone/>
            </a:pPr>
            <a:r>
              <a:rPr lang="en-IE" dirty="0" smtClean="0"/>
              <a:t>Institutional restrictions – on privacy</a:t>
            </a:r>
            <a:r>
              <a:rPr lang="en-IE" baseline="0" dirty="0" smtClean="0"/>
              <a:t> and copyright – make sure enrolling students know up front what is expected of them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Staff competency – use</a:t>
            </a:r>
            <a:r>
              <a:rPr lang="en-IE" baseline="0" dirty="0" smtClean="0"/>
              <a:t> of technology – there will be a training requirement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Appropriateness of technology</a:t>
            </a:r>
          </a:p>
          <a:p>
            <a:pPr marL="0" indent="0">
              <a:buNone/>
            </a:pPr>
            <a:r>
              <a:rPr lang="en-IE" dirty="0" smtClean="0"/>
              <a:t>Differences in culture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741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Linked to our vision and developed by the team at the start of the EDU in 2011.</a:t>
            </a:r>
          </a:p>
          <a:p>
            <a:r>
              <a:rPr lang="en-IE" baseline="0" dirty="0" smtClean="0"/>
              <a:t>Adhered to since then and used to measure our impact against.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2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12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du@uhi.ac.u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1245" y="3700463"/>
            <a:ext cx="7484269" cy="1349383"/>
          </a:xfrm>
        </p:spPr>
        <p:txBody>
          <a:bodyPr/>
          <a:lstStyle>
            <a:lvl1pPr marL="0" indent="0" algn="ctr">
              <a:buFontTx/>
              <a:buNone/>
              <a:defRPr b="1" baseline="0">
                <a:solidFill>
                  <a:srgbClr val="4A4C4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Presentation Date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197" y="7125771"/>
            <a:ext cx="728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kern="1200" dirty="0" smtClean="0">
                <a:solidFill>
                  <a:srgbClr val="711471"/>
                </a:solidFill>
                <a:effectLst/>
                <a:latin typeface="Arial" charset="0"/>
                <a:ea typeface="ＭＳ Ｐゴシック" charset="-128"/>
                <a:cs typeface="+mn-cs"/>
                <a:sym typeface="Wingdings"/>
              </a:rPr>
              <a:t>Email:</a:t>
            </a:r>
            <a:r>
              <a:rPr lang="en-GB" sz="1200" kern="1200" dirty="0" smtClean="0">
                <a:solidFill>
                  <a:srgbClr val="71147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lang="en-GB" sz="1200" u="sng" kern="1200" dirty="0" smtClean="0">
                <a:solidFill>
                  <a:srgbClr val="711471"/>
                </a:solidFill>
                <a:effectLst/>
                <a:latin typeface="Arial" charset="0"/>
                <a:ea typeface="ＭＳ Ｐゴシック" charset="-128"/>
                <a:cs typeface="+mn-cs"/>
                <a:hlinkClick r:id="rId2"/>
              </a:rPr>
              <a:t>edu@uhi.ac.uk</a:t>
            </a:r>
            <a:endParaRPr lang="en-IE" sz="1200" dirty="0">
              <a:solidFill>
                <a:srgbClr val="711471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534591" y="2112952"/>
            <a:ext cx="9622632" cy="1259946"/>
          </a:xfrm>
        </p:spPr>
        <p:txBody>
          <a:bodyPr/>
          <a:lstStyle>
            <a:lvl1pPr algn="ctr">
              <a:defRPr sz="4400" b="1">
                <a:solidFill>
                  <a:srgbClr val="57216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en-IE" dirty="0"/>
          </a:p>
        </p:txBody>
      </p:sp>
      <p:pic>
        <p:nvPicPr>
          <p:cNvPr id="1026" name="Picture 2" descr="U:\Educational Development Unit\EDU Documentation\EDU Admin Templates\Logos\Template Logos\Optimized-Euro Scotland SocialFund (RGB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78" y="366693"/>
            <a:ext cx="1661403" cy="8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Educational Development Unit\EDU Documentation\EDU Admin Templates\Logos\Template Logos\UHI_EDU_Logo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5" y="366692"/>
            <a:ext cx="5758675" cy="8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145" y="314964"/>
            <a:ext cx="7038777" cy="6450223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10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704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8"/>
            <a:ext cx="4724074" cy="4355563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4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4" y="2397398"/>
            <a:ext cx="4725930" cy="4355563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2" y="300988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1653665"/>
            <a:ext cx="5977020" cy="5099296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2" y="2112953"/>
            <a:ext cx="3517533" cy="4640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2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653679"/>
            <a:ext cx="10691813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50" name="Picture 2" descr="U:\Educational Development Unit\EDU Documentation\EDU Admin Templates\Logos\Template Logos\UHI_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45" y="6716732"/>
            <a:ext cx="751015" cy="6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72163"/>
          </a:solidFill>
          <a:latin typeface="+mj-lt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howcase.uhi.ac.u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i.ac.uk/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showcase.uhi.ac.uk/" TargetMode="External"/><Relationship Id="rId4" Type="http://schemas.openxmlformats.org/officeDocument/2006/relationships/hyperlink" Target="mailto:edu@uhi.ac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1450" y="4067869"/>
            <a:ext cx="8280920" cy="1349383"/>
          </a:xfrm>
        </p:spPr>
        <p:txBody>
          <a:bodyPr/>
          <a:lstStyle/>
          <a:p>
            <a:r>
              <a:rPr lang="en-IE" sz="4000" dirty="0" smtClean="0"/>
              <a:t>Scott Connor</a:t>
            </a:r>
          </a:p>
          <a:p>
            <a:r>
              <a:rPr lang="en-IE" sz="4000" dirty="0" smtClean="0"/>
              <a:t>Educational Development Leader</a:t>
            </a:r>
          </a:p>
          <a:p>
            <a:endParaRPr lang="en-IE" sz="1600" dirty="0" smtClean="0"/>
          </a:p>
          <a:p>
            <a:r>
              <a:rPr lang="en-IE" sz="3600" dirty="0" smtClean="0"/>
              <a:t>Perth College UHI</a:t>
            </a:r>
          </a:p>
          <a:p>
            <a:r>
              <a:rPr lang="en-IE" sz="3600" dirty="0" smtClean="0"/>
              <a:t>25</a:t>
            </a:r>
            <a:r>
              <a:rPr lang="en-IE" sz="3600" baseline="30000" dirty="0" smtClean="0"/>
              <a:t>th</a:t>
            </a:r>
            <a:r>
              <a:rPr lang="en-IE" sz="3600" dirty="0" smtClean="0"/>
              <a:t> September 2014</a:t>
            </a:r>
            <a:endParaRPr lang="en-IE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5386" y="2555701"/>
            <a:ext cx="9550624" cy="827898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5400" dirty="0" smtClean="0"/>
              <a:t>Educational Development Unit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40367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solidFill>
            <a:srgbClr val="FF7C8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 smtClean="0"/>
              <a:t>Technology in UHI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Blackboard VLE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solidFill>
            <a:srgbClr val="FFE38B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 smtClean="0"/>
              <a:t>Technology in UHI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Lync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 smtClean="0"/>
              <a:t>Technology in UHI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Jabber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 smtClean="0"/>
              <a:t>Technology in UHI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Helix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Foliospaces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asana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WikiSpaces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Skype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Google Hang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Vimeo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YouTube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Facebook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54" y="1979637"/>
            <a:ext cx="10081120" cy="5112568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Key aims of the EDU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How the EDU works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Technology used in UHI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Web 2.0 technologies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What does TEL offer</a:t>
            </a:r>
          </a:p>
          <a:p>
            <a:r>
              <a:rPr lang="en-IE" dirty="0">
                <a:solidFill>
                  <a:schemeClr val="tx1"/>
                </a:solidFill>
              </a:rPr>
              <a:t>Examples of materials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Considerations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Questions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61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Wordpress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BB </a:t>
            </a:r>
            <a:r>
              <a:rPr lang="en-GB" sz="2400" dirty="0" err="1" smtClean="0">
                <a:solidFill>
                  <a:schemeClr val="tx1"/>
                </a:solidFill>
              </a:rPr>
              <a:t>Coursesites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Foliospaces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Foliospaces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Foliospaces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/>
              <a:t>Web 2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Dropbox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What does TEL offer UHI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5"/>
            <a:ext cx="6539507" cy="4989036"/>
          </a:xfrm>
        </p:spPr>
        <p:txBody>
          <a:bodyPr/>
          <a:lstStyle/>
          <a:p>
            <a:r>
              <a:rPr lang="en-IE" sz="4000" dirty="0" smtClean="0"/>
              <a:t>Enhances the curriculum</a:t>
            </a:r>
          </a:p>
          <a:p>
            <a:r>
              <a:rPr lang="en-IE" sz="4000" dirty="0" smtClean="0"/>
              <a:t>Deliver across geographical boundaries</a:t>
            </a:r>
          </a:p>
          <a:p>
            <a:r>
              <a:rPr lang="en-IE" sz="4000" dirty="0" smtClean="0"/>
              <a:t>Broadens our market</a:t>
            </a:r>
          </a:p>
          <a:p>
            <a:r>
              <a:rPr lang="en-IE" sz="4000" dirty="0" smtClean="0"/>
              <a:t>Sharing of skills – collaboration</a:t>
            </a:r>
          </a:p>
          <a:p>
            <a:pPr marL="0" indent="0">
              <a:buNone/>
            </a:pPr>
            <a:endParaRPr lang="en-IE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46" y="3275781"/>
            <a:ext cx="4407824" cy="30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30" y="302737"/>
            <a:ext cx="10225135" cy="1259946"/>
          </a:xfrm>
        </p:spPr>
        <p:txBody>
          <a:bodyPr/>
          <a:lstStyle/>
          <a:p>
            <a:r>
              <a:rPr lang="en-IE" sz="4200" dirty="0" smtClean="0"/>
              <a:t>So what’s involved in a typical EDU project?</a:t>
            </a:r>
            <a:endParaRPr lang="en-IE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31554"/>
              </p:ext>
            </p:extLst>
          </p:nvPr>
        </p:nvGraphicFramePr>
        <p:xfrm>
          <a:off x="44208" y="1691605"/>
          <a:ext cx="1060249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4193778" y="5147989"/>
            <a:ext cx="3574590" cy="576064"/>
          </a:xfrm>
          <a:prstGeom prst="leftRightArrow">
            <a:avLst/>
          </a:prstGeom>
          <a:solidFill>
            <a:srgbClr val="F3EBF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 engagement</a:t>
            </a:r>
            <a:endParaRPr lang="en-I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473698" y="2051645"/>
            <a:ext cx="5311131" cy="576064"/>
          </a:xfrm>
          <a:prstGeom prst="leftRightArrow">
            <a:avLst/>
          </a:prstGeom>
          <a:solidFill>
            <a:srgbClr val="F3EBF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Staff engagement</a:t>
            </a:r>
            <a:endParaRPr lang="en-I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609602" y="5980110"/>
            <a:ext cx="7200800" cy="680048"/>
          </a:xfrm>
          <a:prstGeom prst="stripedRightArrow">
            <a:avLst/>
          </a:prstGeom>
          <a:solidFill>
            <a:schemeClr val="accent3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months</a:t>
            </a:r>
            <a:endParaRPr lang="en-I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So what do our resources look like? </a:t>
            </a:r>
            <a:endParaRPr lang="en-IE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9929" r="9488" b="3754"/>
          <a:stretch/>
        </p:blipFill>
        <p:spPr bwMode="auto">
          <a:xfrm>
            <a:off x="2249563" y="2963357"/>
            <a:ext cx="6262426" cy="35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9562" y="1835621"/>
            <a:ext cx="5040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4F2270"/>
                </a:solidFill>
                <a:hlinkClick r:id="rId2"/>
              </a:rPr>
              <a:t>http</a:t>
            </a:r>
            <a:r>
              <a:rPr lang="en-IE" sz="2800" dirty="0">
                <a:solidFill>
                  <a:srgbClr val="4F2270"/>
                </a:solidFill>
                <a:hlinkClick r:id="rId2"/>
              </a:rPr>
              <a:t>://showcase.uhi.ac.uk/</a:t>
            </a:r>
            <a:endParaRPr lang="en-IE" sz="2800" dirty="0">
              <a:solidFill>
                <a:srgbClr val="4F2270"/>
              </a:solidFill>
            </a:endParaRPr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495" y="1835621"/>
            <a:ext cx="1714971" cy="474165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rgbClr val="4F2270"/>
                </a:solidFill>
              </a:rPr>
              <a:t>Go to: </a:t>
            </a:r>
            <a:endParaRPr lang="en-IE" b="1" dirty="0">
              <a:solidFill>
                <a:srgbClr val="4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Considerations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5"/>
            <a:ext cx="4667299" cy="4989036"/>
          </a:xfrm>
        </p:spPr>
        <p:txBody>
          <a:bodyPr/>
          <a:lstStyle/>
          <a:p>
            <a:r>
              <a:rPr lang="en-IE" dirty="0" smtClean="0"/>
              <a:t>Student willingness to engage</a:t>
            </a:r>
          </a:p>
          <a:p>
            <a:r>
              <a:rPr lang="en-IE" dirty="0" smtClean="0"/>
              <a:t>Institutional restrictions</a:t>
            </a:r>
          </a:p>
          <a:p>
            <a:r>
              <a:rPr lang="en-IE" dirty="0" smtClean="0"/>
              <a:t>Staff competency</a:t>
            </a:r>
          </a:p>
          <a:p>
            <a:r>
              <a:rPr lang="en-IE" dirty="0" smtClean="0"/>
              <a:t>Appropriateness of technology</a:t>
            </a:r>
          </a:p>
          <a:p>
            <a:r>
              <a:rPr lang="en-IE" dirty="0" smtClean="0"/>
              <a:t>Differences in culture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42" y="2483693"/>
            <a:ext cx="4024706" cy="30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Key aims of the EDU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54" y="1979637"/>
            <a:ext cx="10081120" cy="511256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IE" sz="2800" dirty="0"/>
              <a:t>To enhance the student experience through the increased </a:t>
            </a:r>
            <a:br>
              <a:rPr lang="en-IE" sz="2800" dirty="0"/>
            </a:br>
            <a:r>
              <a:rPr lang="en-IE" sz="2800" dirty="0"/>
              <a:t>use of blended learning.</a:t>
            </a:r>
            <a:br>
              <a:rPr lang="en-IE" sz="2800" dirty="0"/>
            </a:br>
            <a:endParaRPr lang="en-IE" sz="1200" dirty="0"/>
          </a:p>
          <a:p>
            <a:pPr marL="457200" indent="-457200">
              <a:buAutoNum type="arabicPeriod"/>
            </a:pPr>
            <a:r>
              <a:rPr lang="en-IE" sz="2800" dirty="0"/>
              <a:t>To enhance areas of the curriculum by developing new </a:t>
            </a:r>
            <a:br>
              <a:rPr lang="en-IE" sz="2800" dirty="0"/>
            </a:br>
            <a:r>
              <a:rPr lang="en-IE" sz="2800" dirty="0"/>
              <a:t>blended learning teaching resources in collaboration with </a:t>
            </a:r>
            <a:br>
              <a:rPr lang="en-IE" sz="2800" dirty="0"/>
            </a:br>
            <a:r>
              <a:rPr lang="en-IE" sz="2800" dirty="0"/>
              <a:t>relevant stakeholders.</a:t>
            </a:r>
          </a:p>
          <a:p>
            <a:pPr marL="0" indent="0">
              <a:buNone/>
            </a:pPr>
            <a:endParaRPr lang="en-IE" sz="1200" dirty="0"/>
          </a:p>
          <a:p>
            <a:pPr marL="457200" indent="-457200">
              <a:buAutoNum type="arabicPeriod" startAt="3"/>
            </a:pPr>
            <a:r>
              <a:rPr lang="en-IE" sz="2800" dirty="0"/>
              <a:t>To develop staff in the delivery and modification of the new </a:t>
            </a:r>
            <a:br>
              <a:rPr lang="en-IE" sz="2800" dirty="0"/>
            </a:br>
            <a:r>
              <a:rPr lang="en-IE" sz="2800" dirty="0"/>
              <a:t>blended learning teaching resources</a:t>
            </a:r>
            <a:r>
              <a:rPr lang="en-IE" sz="2800" dirty="0" smtClean="0"/>
              <a:t>.</a:t>
            </a:r>
          </a:p>
          <a:p>
            <a:pPr marL="0" indent="0">
              <a:buNone/>
            </a:pPr>
            <a:endParaRPr lang="en-IE" sz="1200" dirty="0" smtClean="0"/>
          </a:p>
          <a:p>
            <a:pPr marL="457200" indent="-457200">
              <a:buAutoNum type="arabicPeriod" startAt="4"/>
            </a:pPr>
            <a:r>
              <a:rPr lang="en-IE" sz="2800" dirty="0"/>
              <a:t>To increase employer satisfaction with the skills of UHI graduates by engaging them in the curriculum development process</a:t>
            </a:r>
            <a:r>
              <a:rPr lang="en-IE" sz="2800" dirty="0" smtClean="0"/>
              <a:t>.</a:t>
            </a:r>
            <a:endParaRPr lang="en-IE" sz="2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34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EDU on the UHI website:</a:t>
            </a:r>
          </a:p>
          <a:p>
            <a:pPr marL="0" indent="0">
              <a:buNone/>
            </a:pPr>
            <a:r>
              <a:rPr lang="en-IE" dirty="0" smtClean="0">
                <a:hlinkClick r:id="rId3"/>
              </a:rPr>
              <a:t>www.uhi.ac.uk/edu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EDU email address:</a:t>
            </a:r>
          </a:p>
          <a:p>
            <a:pPr marL="0" indent="0">
              <a:buNone/>
            </a:pPr>
            <a:r>
              <a:rPr lang="en-IE" dirty="0" smtClean="0">
                <a:hlinkClick r:id="rId4"/>
              </a:rPr>
              <a:t>edu@uhi.ac.uk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EDU Showcase of materials: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4F2270"/>
                </a:solidFill>
                <a:hlinkClick r:id="rId5"/>
              </a:rPr>
              <a:t>http://showcase.uhi.ac.uk/</a:t>
            </a:r>
            <a:endParaRPr lang="en-IE" dirty="0">
              <a:solidFill>
                <a:srgbClr val="4F2270"/>
              </a:solidFill>
            </a:endParaRPr>
          </a:p>
        </p:txBody>
      </p:sp>
      <p:pic>
        <p:nvPicPr>
          <p:cNvPr id="4" name="Picture 3" descr="Red_question_ma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6026" y="2555701"/>
            <a:ext cx="3286124" cy="3286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9036" y="6011829"/>
            <a:ext cx="3254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Red Question Mark, </a:t>
            </a:r>
            <a:r>
              <a:rPr lang="en-GB" sz="1400" dirty="0" err="1"/>
              <a:t>WikiCommons</a:t>
            </a:r>
            <a:r>
              <a:rPr lang="en-GB" sz="1400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12995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How we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The core EDU </a:t>
            </a:r>
            <a:r>
              <a:rPr lang="en-IE" sz="2800" dirty="0" smtClean="0">
                <a:solidFill>
                  <a:schemeClr val="tx1"/>
                </a:solidFill>
              </a:rPr>
              <a:t>team of 12 </a:t>
            </a:r>
            <a:endParaRPr lang="en-IE" sz="28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78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" y="2051645"/>
            <a:ext cx="9229261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The Team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tx1"/>
                </a:solidFill>
              </a:rPr>
              <a:t>The core EDU </a:t>
            </a:r>
            <a:r>
              <a:rPr lang="en-IE" sz="2800" dirty="0" smtClean="0">
                <a:solidFill>
                  <a:schemeClr val="tx1"/>
                </a:solidFill>
              </a:rPr>
              <a:t>team of 12 </a:t>
            </a:r>
            <a:endParaRPr lang="en-I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04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" y="2051645"/>
            <a:ext cx="9229261" cy="5328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1770" y="3491805"/>
            <a:ext cx="1440160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The Team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tx1"/>
                </a:solidFill>
              </a:rPr>
              <a:t>The core EDU </a:t>
            </a:r>
            <a:r>
              <a:rPr lang="en-IE" sz="2800" dirty="0" smtClean="0">
                <a:solidFill>
                  <a:schemeClr val="tx1"/>
                </a:solidFill>
              </a:rPr>
              <a:t>team of 12 </a:t>
            </a:r>
            <a:endParaRPr lang="en-I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96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</p:spPr>
        <p:txBody>
          <a:bodyPr/>
          <a:lstStyle/>
          <a:p>
            <a:pPr algn="ctr"/>
            <a:r>
              <a:rPr lang="en-IE" dirty="0" smtClean="0"/>
              <a:t>How we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The core EDU </a:t>
            </a:r>
            <a:r>
              <a:rPr lang="en-IE" sz="2800" dirty="0" smtClean="0">
                <a:solidFill>
                  <a:schemeClr val="tx1"/>
                </a:solidFill>
              </a:rPr>
              <a:t>team of 12 </a:t>
            </a:r>
            <a:endParaRPr lang="en-IE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Dispersed </a:t>
            </a:r>
            <a:r>
              <a:rPr lang="en-IE" sz="2800" dirty="0" smtClean="0">
                <a:solidFill>
                  <a:schemeClr val="tx1"/>
                </a:solidFill>
              </a:rPr>
              <a:t>across the academic partner colleges </a:t>
            </a:r>
            <a:endParaRPr lang="en-IE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solidFill>
                  <a:schemeClr val="tx1"/>
                </a:solidFill>
              </a:rPr>
              <a:t>Essential to use technology to work together (VC, Jabber, Lync, Dropbox)</a:t>
            </a: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P</a:t>
            </a:r>
            <a:r>
              <a:rPr lang="en-IE" sz="2800" dirty="0" smtClean="0">
                <a:solidFill>
                  <a:schemeClr val="tx1"/>
                </a:solidFill>
              </a:rPr>
              <a:t>ioneer </a:t>
            </a:r>
            <a:r>
              <a:rPr lang="en-IE" sz="2800" dirty="0">
                <a:solidFill>
                  <a:schemeClr val="tx1"/>
                </a:solidFill>
              </a:rPr>
              <a:t>shared working </a:t>
            </a:r>
            <a:r>
              <a:rPr lang="en-IE" sz="2800" dirty="0" smtClean="0">
                <a:solidFill>
                  <a:schemeClr val="tx1"/>
                </a:solidFill>
              </a:rPr>
              <a:t>tools – UHI Toolkit</a:t>
            </a:r>
            <a:endParaRPr lang="en-IE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Often a conduit for cross curriculum </a:t>
            </a:r>
            <a:r>
              <a:rPr lang="en-IE" sz="2800" dirty="0" smtClean="0">
                <a:solidFill>
                  <a:schemeClr val="tx1"/>
                </a:solidFill>
              </a:rPr>
              <a:t>/ cross Academic Partner communication – Induction Project</a:t>
            </a:r>
            <a:endParaRPr lang="en-IE" sz="28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06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 smtClean="0"/>
              <a:t>Technology in UHI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984055" y="652135"/>
            <a:ext cx="208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020" y="1857618"/>
            <a:ext cx="1969368" cy="2142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97834" y="1691606"/>
            <a:ext cx="4133531" cy="2549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138" y="4510915"/>
            <a:ext cx="2088232" cy="26532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911" y="1857618"/>
            <a:ext cx="2367142" cy="5306595"/>
          </a:xfrm>
          <a:prstGeom prst="rect">
            <a:avLst/>
          </a:prstGeom>
          <a:solidFill>
            <a:srgbClr val="C2E49C"/>
          </a:solidFill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330" y="2911574"/>
            <a:ext cx="6835320" cy="4473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1562683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E" dirty="0" smtClean="0"/>
              <a:t>Technology in UHI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07746" y="6133532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09361" y="3277902"/>
            <a:ext cx="914400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 Chat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8976" y="4843878"/>
            <a:ext cx="139330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Networking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46336" y="1984799"/>
            <a:ext cx="1512168" cy="683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Conferencing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37907" y="3220938"/>
            <a:ext cx="1152128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Desktop Sharing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8027" y="4824164"/>
            <a:ext cx="120333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Audio Streaming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09969" y="6192105"/>
            <a:ext cx="1227584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Streaming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542622" y="4241349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Wiki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66842" y="6363822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656771" y="5678005"/>
            <a:ext cx="9144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0331" y="2097848"/>
            <a:ext cx="1224136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7654" y="5148200"/>
            <a:ext cx="1512168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Hosting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02590" y="3366270"/>
            <a:ext cx="1495690" cy="555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Document</a:t>
            </a:r>
          </a:p>
          <a:p>
            <a:pPr algn="ctr"/>
            <a:r>
              <a:rPr lang="en-GB" dirty="0" smtClean="0"/>
              <a:t>Sharing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10331" y="3217668"/>
            <a:ext cx="1526468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866186" y="395461"/>
            <a:ext cx="2232248" cy="936104"/>
          </a:xfrm>
          <a:prstGeom prst="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Mahara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DU - Powerpoint Template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</Template>
  <TotalTime>13251</TotalTime>
  <Words>940</Words>
  <Application>Microsoft Office PowerPoint</Application>
  <PresentationFormat>Brugerdefineret</PresentationFormat>
  <Paragraphs>438</Paragraphs>
  <Slides>30</Slides>
  <Notes>29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6" baseType="lpstr">
      <vt:lpstr>Arial</vt:lpstr>
      <vt:lpstr>Myriad Pro</vt:lpstr>
      <vt:lpstr>Wingdings</vt:lpstr>
      <vt:lpstr>ＭＳ Ｐゴシック</vt:lpstr>
      <vt:lpstr>Calibri</vt:lpstr>
      <vt:lpstr>EDU - Powerpoint Template</vt:lpstr>
      <vt:lpstr> Educational Development Unit</vt:lpstr>
      <vt:lpstr>Overview</vt:lpstr>
      <vt:lpstr>Key aims of the EDU </vt:lpstr>
      <vt:lpstr>How we work</vt:lpstr>
      <vt:lpstr>The Team</vt:lpstr>
      <vt:lpstr>The Team</vt:lpstr>
      <vt:lpstr>How we work</vt:lpstr>
      <vt:lpstr>Technology in UHI</vt:lpstr>
      <vt:lpstr>Technology in UHI</vt:lpstr>
      <vt:lpstr>Technology in UHI</vt:lpstr>
      <vt:lpstr>Technology in UHI</vt:lpstr>
      <vt:lpstr>Technology in UHI</vt:lpstr>
      <vt:lpstr>Technology in UHI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Web 2 Technology</vt:lpstr>
      <vt:lpstr>What does TEL offer UHI</vt:lpstr>
      <vt:lpstr>So what’s involved in a typical EDU project?</vt:lpstr>
      <vt:lpstr>So what do our resources look like? </vt:lpstr>
      <vt:lpstr>Considerations</vt:lpstr>
      <vt:lpstr>Questions</vt:lpstr>
    </vt:vector>
  </TitlesOfParts>
  <Company>UHI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 Phase 4 - Planning</dc:title>
  <dc:creator>Jacky MacMillan</dc:creator>
  <cp:lastModifiedBy>Bruger</cp:lastModifiedBy>
  <cp:revision>191</cp:revision>
  <cp:lastPrinted>2014-09-03T10:41:57Z</cp:lastPrinted>
  <dcterms:created xsi:type="dcterms:W3CDTF">2012-09-16T07:30:10Z</dcterms:created>
  <dcterms:modified xsi:type="dcterms:W3CDTF">2014-09-28T12:35:45Z</dcterms:modified>
</cp:coreProperties>
</file>