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6" r:id="rId2"/>
    <p:sldId id="267" r:id="rId3"/>
    <p:sldId id="263" r:id="rId4"/>
    <p:sldId id="262" r:id="rId5"/>
    <p:sldId id="257" r:id="rId6"/>
    <p:sldId id="259" r:id="rId7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315" autoAdjust="0"/>
  </p:normalViewPr>
  <p:slideViewPr>
    <p:cSldViewPr>
      <p:cViewPr varScale="1">
        <p:scale>
          <a:sx n="56" d="100"/>
          <a:sy n="56" d="100"/>
        </p:scale>
        <p:origin x="-17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10AA7B-5490-400C-9DC1-9216483297E5}" type="datetimeFigureOut">
              <a:rPr lang="da-DK" smtClean="0"/>
              <a:pPr/>
              <a:t>17-11-2016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561217-35B0-4626-BCA3-1CE0903C5D8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6D1A8F-DD13-4FBE-9328-91C9AF359D8F}" type="datetimeFigureOut">
              <a:rPr lang="da-DK" smtClean="0"/>
              <a:pPr/>
              <a:t>17-11-2016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3C3490-0C6B-475D-BAA9-561E7DFFE5C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C3490-0C6B-475D-BAA9-561E7DFFE5CC}" type="slidenum">
              <a:rPr lang="da-DK" smtClean="0"/>
              <a:pPr/>
              <a:t>1</a:t>
            </a:fld>
            <a:endParaRPr 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C3490-0C6B-475D-BAA9-561E7DFFE5CC}" type="slidenum">
              <a:rPr lang="da-DK" smtClean="0"/>
              <a:pPr/>
              <a:t>2</a:t>
            </a:fld>
            <a:endParaRPr lang="da-D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C3490-0C6B-475D-BAA9-561E7DFFE5CC}" type="slidenum">
              <a:rPr lang="da-DK" smtClean="0"/>
              <a:pPr/>
              <a:t>3</a:t>
            </a:fld>
            <a:endParaRPr lang="da-D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C3490-0C6B-475D-BAA9-561E7DFFE5CC}" type="slidenum">
              <a:rPr lang="da-DK" smtClean="0"/>
              <a:pPr/>
              <a:t>4</a:t>
            </a:fld>
            <a:endParaRPr lang="da-D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C3490-0C6B-475D-BAA9-561E7DFFE5CC}" type="slidenum">
              <a:rPr lang="da-DK" smtClean="0"/>
              <a:pPr/>
              <a:t>5</a:t>
            </a:fld>
            <a:endParaRPr lang="da-D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C3490-0C6B-475D-BAA9-561E7DFFE5CC}" type="slidenum">
              <a:rPr lang="da-DK" smtClean="0"/>
              <a:pPr/>
              <a:t>6</a:t>
            </a:fld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DB341-960C-4F1F-B01E-9E95F93B9420}" type="datetimeFigureOut">
              <a:rPr lang="da-DK" smtClean="0"/>
              <a:pPr/>
              <a:t>17-11-2016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1BA9-101F-4D98-AD4B-C6E91C931A68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DB341-960C-4F1F-B01E-9E95F93B9420}" type="datetimeFigureOut">
              <a:rPr lang="da-DK" smtClean="0"/>
              <a:pPr/>
              <a:t>17-11-2016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1BA9-101F-4D98-AD4B-C6E91C931A68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DB341-960C-4F1F-B01E-9E95F93B9420}" type="datetimeFigureOut">
              <a:rPr lang="da-DK" smtClean="0"/>
              <a:pPr/>
              <a:t>17-11-2016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1BA9-101F-4D98-AD4B-C6E91C931A68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DB341-960C-4F1F-B01E-9E95F93B9420}" type="datetimeFigureOut">
              <a:rPr lang="da-DK" smtClean="0"/>
              <a:pPr/>
              <a:t>17-11-2016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1BA9-101F-4D98-AD4B-C6E91C931A68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DB341-960C-4F1F-B01E-9E95F93B9420}" type="datetimeFigureOut">
              <a:rPr lang="da-DK" smtClean="0"/>
              <a:pPr/>
              <a:t>17-11-2016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1BA9-101F-4D98-AD4B-C6E91C931A68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DB341-960C-4F1F-B01E-9E95F93B9420}" type="datetimeFigureOut">
              <a:rPr lang="da-DK" smtClean="0"/>
              <a:pPr/>
              <a:t>17-11-2016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1BA9-101F-4D98-AD4B-C6E91C931A68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DB341-960C-4F1F-B01E-9E95F93B9420}" type="datetimeFigureOut">
              <a:rPr lang="da-DK" smtClean="0"/>
              <a:pPr/>
              <a:t>17-11-2016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1BA9-101F-4D98-AD4B-C6E91C931A68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DB341-960C-4F1F-B01E-9E95F93B9420}" type="datetimeFigureOut">
              <a:rPr lang="da-DK" smtClean="0"/>
              <a:pPr/>
              <a:t>17-11-2016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1BA9-101F-4D98-AD4B-C6E91C931A68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DB341-960C-4F1F-B01E-9E95F93B9420}" type="datetimeFigureOut">
              <a:rPr lang="da-DK" smtClean="0"/>
              <a:pPr/>
              <a:t>17-11-2016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1BA9-101F-4D98-AD4B-C6E91C931A68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DB341-960C-4F1F-B01E-9E95F93B9420}" type="datetimeFigureOut">
              <a:rPr lang="da-DK" smtClean="0"/>
              <a:pPr/>
              <a:t>17-11-2016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1BA9-101F-4D98-AD4B-C6E91C931A68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DB341-960C-4F1F-B01E-9E95F93B9420}" type="datetimeFigureOut">
              <a:rPr lang="da-DK" smtClean="0"/>
              <a:pPr/>
              <a:t>17-11-2016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1BA9-101F-4D98-AD4B-C6E91C931A68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DB341-960C-4F1F-B01E-9E95F93B9420}" type="datetimeFigureOut">
              <a:rPr lang="da-DK" smtClean="0"/>
              <a:pPr/>
              <a:t>17-11-2016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D1BA9-101F-4D98-AD4B-C6E91C931A68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xzrQlB91OY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itbarnsfremtid.dk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4" name="Pladsholder til indhold 3" descr="CHAOS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-48629" y="0"/>
            <a:ext cx="9192629" cy="61261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dsholder til indhold 3" descr="innovation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548680"/>
            <a:ext cx="9179803" cy="514543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a-DK" dirty="0" smtClean="0"/>
              <a:t>Reformmylder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a-DK" dirty="0" smtClean="0"/>
              <a:t>Kontanthjælpsreform 1. januar 2014</a:t>
            </a:r>
          </a:p>
          <a:p>
            <a:r>
              <a:rPr lang="da-DK" dirty="0" smtClean="0"/>
              <a:t>Vejledningsreform – juni 2014</a:t>
            </a:r>
          </a:p>
          <a:p>
            <a:r>
              <a:rPr lang="da-DK" dirty="0" smtClean="0"/>
              <a:t>OK13/Lov 409 – 1. august 2014</a:t>
            </a:r>
          </a:p>
          <a:p>
            <a:r>
              <a:rPr lang="da-DK" dirty="0" smtClean="0"/>
              <a:t>EUD-reform – 1. august 2015</a:t>
            </a:r>
          </a:p>
          <a:p>
            <a:pPr lvl="1"/>
            <a:r>
              <a:rPr lang="da-DK" dirty="0" smtClean="0"/>
              <a:t>30 pct. i 2025 skal vælge en erhvervsuddannelse direkte fra 9./10. klasse</a:t>
            </a:r>
          </a:p>
          <a:p>
            <a:pPr lvl="1"/>
            <a:r>
              <a:rPr lang="da-DK" dirty="0" smtClean="0"/>
              <a:t>67 pct. skal gennemføre i 2025</a:t>
            </a:r>
          </a:p>
          <a:p>
            <a:pPr lvl="1"/>
            <a:r>
              <a:rPr lang="da-DK" dirty="0" smtClean="0"/>
              <a:t>Eleverne skal blive så dygtige som muligt (eux, ekspert- og talentniveau)</a:t>
            </a:r>
          </a:p>
          <a:p>
            <a:pPr lvl="1"/>
            <a:r>
              <a:rPr lang="da-DK" dirty="0" smtClean="0"/>
              <a:t>Tilliden til og trivsel på erhvervsuddannelserne skal styrkes</a:t>
            </a:r>
          </a:p>
          <a:p>
            <a:r>
              <a:rPr lang="da-DK" dirty="0" smtClean="0"/>
              <a:t>Gymnasiereform – 2017</a:t>
            </a:r>
          </a:p>
          <a:p>
            <a:r>
              <a:rPr lang="da-DK" dirty="0" smtClean="0"/>
              <a:t>?</a:t>
            </a:r>
          </a:p>
          <a:p>
            <a:pPr>
              <a:buNone/>
            </a:pPr>
            <a:endParaRPr lang="da-DK" dirty="0" smtClean="0"/>
          </a:p>
          <a:p>
            <a:pPr>
              <a:buNone/>
            </a:pPr>
            <a:endParaRPr lang="da-D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a-DK" dirty="0" smtClean="0"/>
              <a:t>Status 2016</a:t>
            </a:r>
            <a:endParaRPr lang="da-DK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7928" y="1600200"/>
            <a:ext cx="590814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a-DK" dirty="0" smtClean="0"/>
              <a:t>Eud-reformen et år efter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>
                <a:hlinkClick r:id="rId3"/>
              </a:rPr>
              <a:t>https://www.youtube.com/watch?v=ExzrQlB91OY</a:t>
            </a:r>
            <a:endParaRPr lang="da-DK" dirty="0"/>
          </a:p>
          <a:p>
            <a:r>
              <a:rPr lang="da-DK" dirty="0" smtClean="0">
                <a:hlinkClick r:id="rId4"/>
              </a:rPr>
              <a:t>http://ditbarnsfremtid.dk/</a:t>
            </a:r>
            <a:r>
              <a:rPr lang="da-DK" dirty="0" smtClean="0"/>
              <a:t> 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a-DK" dirty="0" smtClean="0"/>
              <a:t>Hvad er der på vej?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 smtClean="0"/>
              <a:t>Ministeriets ekspertudvalg (2016)</a:t>
            </a:r>
          </a:p>
          <a:p>
            <a:pPr lvl="1"/>
            <a:r>
              <a:rPr lang="da-DK" dirty="0" smtClean="0"/>
              <a:t>Overgangen mellem grundskole og ungdomsuddannelse</a:t>
            </a:r>
          </a:p>
          <a:p>
            <a:pPr lvl="1"/>
            <a:r>
              <a:rPr lang="da-DK" dirty="0" smtClean="0"/>
              <a:t>Styrket kvalitet i overgangstilbud</a:t>
            </a:r>
          </a:p>
          <a:p>
            <a:pPr lvl="1"/>
            <a:r>
              <a:rPr lang="da-DK" dirty="0" smtClean="0"/>
              <a:t>Bedre incitamentsstruktur</a:t>
            </a:r>
          </a:p>
          <a:p>
            <a:pPr lvl="1"/>
            <a:endParaRPr lang="da-DK" dirty="0"/>
          </a:p>
          <a:p>
            <a:r>
              <a:rPr lang="da-DK" dirty="0" smtClean="0"/>
              <a:t>Statsfinansieret 3. vej?</a:t>
            </a:r>
          </a:p>
          <a:p>
            <a:pPr lvl="1"/>
            <a:r>
              <a:rPr lang="da-DK" dirty="0" smtClean="0"/>
              <a:t>Kommunale uddannelsestilbud gøres statslige? (STU, EGU?)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128</Words>
  <Application>Microsoft Office PowerPoint</Application>
  <PresentationFormat>Skærmshow (4:3)</PresentationFormat>
  <Paragraphs>29</Paragraphs>
  <Slides>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6</vt:i4>
      </vt:variant>
    </vt:vector>
  </HeadingPairs>
  <TitlesOfParts>
    <vt:vector size="7" baseType="lpstr">
      <vt:lpstr>Kontortema</vt:lpstr>
      <vt:lpstr>Dias nummer 1</vt:lpstr>
      <vt:lpstr>Dias nummer 2</vt:lpstr>
      <vt:lpstr>Reformmylder</vt:lpstr>
      <vt:lpstr>Status 2016</vt:lpstr>
      <vt:lpstr>Eud-reformen et år efter</vt:lpstr>
      <vt:lpstr>Hvad er der på vej?</vt:lpstr>
    </vt:vector>
  </TitlesOfParts>
  <Company>Københavns Kommune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Eud-reformen et år efter</dc:title>
  <dc:creator>FJ2F</dc:creator>
  <cp:lastModifiedBy>FJ2F</cp:lastModifiedBy>
  <cp:revision>6</cp:revision>
  <dcterms:created xsi:type="dcterms:W3CDTF">2016-11-13T15:00:50Z</dcterms:created>
  <dcterms:modified xsi:type="dcterms:W3CDTF">2016-11-17T06:59:44Z</dcterms:modified>
</cp:coreProperties>
</file>