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1" r:id="rId3"/>
    <p:sldId id="257" r:id="rId4"/>
    <p:sldId id="27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37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9969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1749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1229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fsnitsoversk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85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835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36458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0295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220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0802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428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EAA3EB4-9F6C-4A86-87F4-35CAE6C2E8ED}" type="datetimeFigureOut">
              <a:rPr lang="da-DK" smtClean="0"/>
              <a:t>22-11-2017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F403FFF-A742-4805-A825-502CF49DCE72}" type="slidenum">
              <a:rPr lang="da-DK" smtClean="0"/>
              <a:t>‹nr.›</a:t>
            </a:fld>
            <a:endParaRPr lang="da-DK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48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video/v&#230;rdik&#230;den.mov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57FE2-69A8-4745-B774-1CD9207814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/>
              <a:t>Videoscribe</a:t>
            </a:r>
            <a:r>
              <a:rPr lang="da-DK" dirty="0"/>
              <a:t> Workshop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93E3D31F-8D22-401D-8805-C711440C80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Lær at producere dine egne </a:t>
            </a:r>
            <a:r>
              <a:rPr lang="da-DK" dirty="0" err="1"/>
              <a:t>scribble</a:t>
            </a:r>
            <a:r>
              <a:rPr lang="da-DK" dirty="0"/>
              <a:t> animationer med </a:t>
            </a:r>
            <a:r>
              <a:rPr lang="da-DK" dirty="0" err="1"/>
              <a:t>Videoscribe</a:t>
            </a:r>
            <a:r>
              <a:rPr lang="da-D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03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Add</a:t>
            </a:r>
            <a:r>
              <a:rPr lang="da-DK" b="1" dirty="0">
                <a:solidFill>
                  <a:schemeClr val="bg1"/>
                </a:solidFill>
              </a:rPr>
              <a:t> </a:t>
            </a:r>
            <a:r>
              <a:rPr lang="da-DK" b="1" dirty="0" err="1">
                <a:solidFill>
                  <a:schemeClr val="bg1"/>
                </a:solidFill>
              </a:rPr>
              <a:t>voiceover</a:t>
            </a:r>
            <a:r>
              <a:rPr lang="da-DK" b="1" dirty="0">
                <a:solidFill>
                  <a:schemeClr val="bg1"/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Direkte indtaling</a:t>
            </a:r>
          </a:p>
          <a:p>
            <a:pPr lvl="0"/>
            <a:r>
              <a:rPr lang="da-DK" dirty="0"/>
              <a:t>Import af Mp3</a:t>
            </a:r>
          </a:p>
          <a:p>
            <a:pPr lvl="0"/>
            <a:r>
              <a:rPr lang="da-DK" dirty="0"/>
              <a:t>Indsæt link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1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>
                <a:solidFill>
                  <a:schemeClr val="bg1"/>
                </a:solidFill>
              </a:rPr>
              <a:t>Change </a:t>
            </a:r>
            <a:r>
              <a:rPr lang="da-DK" b="1" dirty="0" err="1">
                <a:solidFill>
                  <a:schemeClr val="bg1"/>
                </a:solidFill>
              </a:rPr>
              <a:t>paper</a:t>
            </a:r>
            <a:r>
              <a:rPr lang="da-DK" b="1" dirty="0">
                <a:solidFill>
                  <a:schemeClr val="bg1"/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Udseende af </a:t>
            </a:r>
            <a:r>
              <a:rPr lang="da-DK" dirty="0" err="1"/>
              <a:t>canvas</a:t>
            </a:r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>
                <a:solidFill>
                  <a:schemeClr val="bg1"/>
                </a:solidFill>
              </a:rPr>
              <a:t>Change default </a:t>
            </a:r>
            <a:r>
              <a:rPr lang="da-DK" b="1" dirty="0" err="1">
                <a:solidFill>
                  <a:schemeClr val="bg1"/>
                </a:solidFill>
              </a:rPr>
              <a:t>hand</a:t>
            </a:r>
            <a:r>
              <a:rPr lang="da-DK" b="1" dirty="0">
                <a:solidFill>
                  <a:schemeClr val="bg1"/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Generel styring af hænder</a:t>
            </a:r>
          </a:p>
          <a:p>
            <a:pPr lvl="0"/>
            <a:r>
              <a:rPr lang="da-DK" dirty="0"/>
              <a:t>Individuel styring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73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>
                <a:solidFill>
                  <a:schemeClr val="bg1"/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Afspilning</a:t>
            </a:r>
          </a:p>
          <a:p>
            <a:pPr lvl="0"/>
            <a:r>
              <a:rPr lang="da-DK" dirty="0" smtClean="0"/>
              <a:t>Kamera </a:t>
            </a:r>
            <a:r>
              <a:rPr lang="da-DK" dirty="0"/>
              <a:t>og Zoom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0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fontScale="92500"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Export</a:t>
            </a:r>
            <a:r>
              <a:rPr lang="da-DK" b="1" dirty="0">
                <a:solidFill>
                  <a:schemeClr val="bg1"/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Upload hos </a:t>
            </a:r>
            <a:r>
              <a:rPr lang="da-DK" dirty="0" err="1"/>
              <a:t>Videoscribe</a:t>
            </a:r>
            <a:endParaRPr lang="da-DK" dirty="0"/>
          </a:p>
          <a:p>
            <a:pPr lvl="0"/>
            <a:r>
              <a:rPr lang="da-DK" dirty="0"/>
              <a:t>Del på YouTube/Facebook</a:t>
            </a:r>
          </a:p>
          <a:p>
            <a:pPr lvl="0"/>
            <a:r>
              <a:rPr lang="da-DK" dirty="0" err="1"/>
              <a:t>Powerpoint</a:t>
            </a:r>
            <a:endParaRPr lang="da-DK" dirty="0"/>
          </a:p>
          <a:p>
            <a:pPr lvl="0"/>
            <a:r>
              <a:rPr lang="da-DK" dirty="0" err="1"/>
              <a:t>Videofil</a:t>
            </a:r>
            <a:r>
              <a:rPr lang="da-DK" dirty="0"/>
              <a:t> – Quicktime MOV 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  <p:sp>
        <p:nvSpPr>
          <p:cNvPr id="11" name="Rektangel 10"/>
          <p:cNvSpPr/>
          <p:nvPr/>
        </p:nvSpPr>
        <p:spPr>
          <a:xfrm>
            <a:off x="8370277" y="2172677"/>
            <a:ext cx="3720123" cy="773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13" name="Lige pilforbindelse 12"/>
          <p:cNvCxnSpPr/>
          <p:nvPr/>
        </p:nvCxnSpPr>
        <p:spPr>
          <a:xfrm flipH="1">
            <a:off x="11324492" y="676369"/>
            <a:ext cx="414216" cy="1480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Billed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6909" y="2297564"/>
            <a:ext cx="3515216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3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94" y="0"/>
            <a:ext cx="3932237" cy="950053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Elementer og egenskaber</a:t>
            </a:r>
            <a:endParaRPr lang="da-DK" dirty="0"/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5" y="1309561"/>
            <a:ext cx="3754074" cy="4205227"/>
          </a:xfrm>
        </p:spPr>
        <p:txBody>
          <a:bodyPr>
            <a:normAutofit fontScale="92500"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Tidslinjen og egenskaber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Rækkefølgen er flytbar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Animationshastighed (tegning)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Pause (intet foretages)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Transition (zoom til næste)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Total time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Hvad fungerer godt?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Husk pauser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Speak og tid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Flere hænder?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Full </a:t>
            </a:r>
            <a:r>
              <a:rPr lang="da-DK" dirty="0" err="1" smtClean="0">
                <a:solidFill>
                  <a:schemeClr val="bg1"/>
                </a:solidFill>
              </a:rPr>
              <a:t>Colour</a:t>
            </a:r>
            <a:r>
              <a:rPr lang="da-DK" dirty="0" smtClean="0">
                <a:solidFill>
                  <a:schemeClr val="bg1"/>
                </a:solidFill>
              </a:rPr>
              <a:t>/</a:t>
            </a:r>
            <a:r>
              <a:rPr lang="da-DK" dirty="0" err="1" smtClean="0">
                <a:solidFill>
                  <a:schemeClr val="bg1"/>
                </a:solidFill>
              </a:rPr>
              <a:t>Outline</a:t>
            </a:r>
            <a:r>
              <a:rPr lang="da-DK" dirty="0" smtClean="0">
                <a:solidFill>
                  <a:schemeClr val="bg1"/>
                </a:solidFill>
              </a:rPr>
              <a:t>/</a:t>
            </a:r>
            <a:r>
              <a:rPr lang="da-DK" dirty="0" err="1" smtClean="0">
                <a:solidFill>
                  <a:schemeClr val="bg1"/>
                </a:solidFill>
              </a:rPr>
              <a:t>Greyscale</a:t>
            </a:r>
            <a:r>
              <a:rPr lang="da-DK" dirty="0" smtClean="0">
                <a:solidFill>
                  <a:schemeClr val="bg1"/>
                </a:solidFill>
              </a:rPr>
              <a:t>/</a:t>
            </a:r>
            <a:r>
              <a:rPr lang="da-DK" dirty="0" err="1" smtClean="0">
                <a:solidFill>
                  <a:schemeClr val="bg1"/>
                </a:solidFill>
              </a:rPr>
              <a:t>Silhouette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Skal jeg vælge bevægelse?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  <p:pic>
        <p:nvPicPr>
          <p:cNvPr id="3" name="Billed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9067" y="842916"/>
            <a:ext cx="5505450" cy="4505325"/>
          </a:xfrm>
          <a:prstGeom prst="rect">
            <a:avLst/>
          </a:prstGeom>
        </p:spPr>
      </p:pic>
      <p:cxnSp>
        <p:nvCxnSpPr>
          <p:cNvPr id="10" name="Lige pilforbindelse 9"/>
          <p:cNvCxnSpPr/>
          <p:nvPr/>
        </p:nvCxnSpPr>
        <p:spPr>
          <a:xfrm flipV="1">
            <a:off x="5994400" y="5072185"/>
            <a:ext cx="367323" cy="695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34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75" y="-351693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 smtClean="0"/>
              <a:t>Styring af zoom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5" y="887529"/>
            <a:ext cx="3754074" cy="4205227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Zoom hopper rundt!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Få styr på dit kamera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Skab et godt flow</a:t>
            </a:r>
            <a:endParaRPr lang="da-DK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Hvornår styrer jeg zoom?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12" name="Pladsholder til indhold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9129" y="731838"/>
            <a:ext cx="5535817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75" y="-351693"/>
            <a:ext cx="3932237" cy="950053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Styring af tid og speak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5" y="832822"/>
            <a:ext cx="3754074" cy="4205227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>
                <a:solidFill>
                  <a:schemeClr val="bg1"/>
                </a:solidFill>
              </a:rPr>
              <a:t>Direkte indtaling – nemt at gå til</a:t>
            </a:r>
            <a:endParaRPr lang="da-DK" b="1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i="1" dirty="0" err="1" smtClean="0">
                <a:solidFill>
                  <a:schemeClr val="bg1">
                    <a:lumMod val="85000"/>
                  </a:schemeClr>
                </a:solidFill>
              </a:rPr>
              <a:t>Retakes</a:t>
            </a:r>
            <a:r>
              <a:rPr lang="da-DK" i="1" dirty="0" smtClean="0">
                <a:solidFill>
                  <a:schemeClr val="bg1">
                    <a:lumMod val="85000"/>
                  </a:schemeClr>
                </a:solidFill>
              </a:rPr>
              <a:t>, og minus redigering</a:t>
            </a:r>
            <a:endParaRPr lang="da-DK" i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>
                <a:solidFill>
                  <a:schemeClr val="bg1"/>
                </a:solidFill>
              </a:rPr>
              <a:t>Redigeret speak, MP3</a:t>
            </a:r>
            <a:endParaRPr lang="da-DK" b="1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i="1" dirty="0" smtClean="0">
                <a:solidFill>
                  <a:schemeClr val="bg1">
                    <a:lumMod val="85000"/>
                  </a:schemeClr>
                </a:solidFill>
              </a:rPr>
              <a:t>Speak indlæses som én stor fil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i="1" dirty="0" smtClean="0">
                <a:solidFill>
                  <a:schemeClr val="bg1">
                    <a:lumMod val="85000"/>
                  </a:schemeClr>
                </a:solidFill>
              </a:rPr>
              <a:t>Notér tider på speak og pauser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i="1" dirty="0" smtClean="0">
                <a:solidFill>
                  <a:schemeClr val="bg1">
                    <a:lumMod val="85000"/>
                  </a:schemeClr>
                </a:solidFill>
              </a:rPr>
              <a:t>Tilpas animation og speak</a:t>
            </a:r>
            <a:endParaRPr lang="da-DK" i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Pladsholder til indhol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0600" y="1045045"/>
            <a:ext cx="6492875" cy="4631385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698" y="4188188"/>
            <a:ext cx="3047619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37940"/>
            <a:ext cx="3200400" cy="593580"/>
          </a:xfrm>
        </p:spPr>
        <p:txBody>
          <a:bodyPr/>
          <a:lstStyle/>
          <a:p>
            <a:r>
              <a:rPr lang="da-DK" dirty="0" smtClean="0"/>
              <a:t>OPGAVEN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731520"/>
            <a:ext cx="3200400" cy="1770966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da-DK" dirty="0" smtClean="0"/>
              <a:t>Lav en </a:t>
            </a:r>
            <a:r>
              <a:rPr lang="da-DK" dirty="0" err="1" smtClean="0"/>
              <a:t>scribe</a:t>
            </a:r>
            <a:r>
              <a:rPr lang="da-DK" dirty="0" smtClean="0"/>
              <a:t>, hvor du følger drejebogen</a:t>
            </a:r>
          </a:p>
          <a:p>
            <a:pPr marL="342900" indent="-342900">
              <a:buAutoNum type="arabicPeriod"/>
            </a:pPr>
            <a:r>
              <a:rPr lang="da-DK" dirty="0" smtClean="0"/>
              <a:t>Indtal teksten som speak henover animationen ELLER importer den færdige speak og tilpas animationstiderne, så de følger </a:t>
            </a:r>
            <a:r>
              <a:rPr lang="da-DK" dirty="0" err="1" smtClean="0"/>
              <a:t>speaken</a:t>
            </a:r>
            <a:r>
              <a:rPr lang="da-DK" dirty="0" smtClean="0"/>
              <a:t>.</a:t>
            </a:r>
            <a:endParaRPr lang="da-DK" dirty="0"/>
          </a:p>
        </p:txBody>
      </p:sp>
      <p:sp>
        <p:nvSpPr>
          <p:cNvPr id="5" name="Pladsholder til tekst 3"/>
          <p:cNvSpPr txBox="1">
            <a:spLocks/>
          </p:cNvSpPr>
          <p:nvPr/>
        </p:nvSpPr>
        <p:spPr>
          <a:xfrm>
            <a:off x="457200" y="2673643"/>
            <a:ext cx="3200400" cy="3914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5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Drejebog får I udleveret.</a:t>
            </a:r>
          </a:p>
          <a:p>
            <a:endParaRPr lang="da-DK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Tegninger findes i programmets bibliotek.</a:t>
            </a:r>
          </a:p>
          <a:p>
            <a:endParaRPr lang="da-DK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Ken Robinson tegning får I af mig.</a:t>
            </a:r>
          </a:p>
          <a:p>
            <a:endParaRPr lang="da-DK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Færdig speak kan I få af mig.</a:t>
            </a:r>
          </a:p>
        </p:txBody>
      </p:sp>
      <p:pic>
        <p:nvPicPr>
          <p:cNvPr id="6" name="Billed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36" y="1259743"/>
            <a:ext cx="6115050" cy="3619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7007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41710" y="852737"/>
            <a:ext cx="10058400" cy="1444986"/>
          </a:xfrm>
        </p:spPr>
        <p:txBody>
          <a:bodyPr/>
          <a:lstStyle/>
          <a:p>
            <a:r>
              <a:rPr lang="da-DK" dirty="0" smtClean="0"/>
              <a:t>Tak for i dag!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1097280" y="4523467"/>
            <a:ext cx="10058400" cy="1143000"/>
          </a:xfrm>
        </p:spPr>
        <p:txBody>
          <a:bodyPr/>
          <a:lstStyle/>
          <a:p>
            <a:r>
              <a:rPr lang="da-DK" dirty="0" smtClean="0"/>
              <a:t>Axel Ryberg, </a:t>
            </a:r>
            <a:r>
              <a:rPr lang="da-DK" dirty="0" err="1" smtClean="0"/>
              <a:t>multimediedesigner</a:t>
            </a:r>
            <a:r>
              <a:rPr lang="da-DK" dirty="0" smtClean="0"/>
              <a:t>, @ventures</a:t>
            </a:r>
          </a:p>
          <a:p>
            <a:r>
              <a:rPr lang="da-DK" dirty="0" smtClean="0"/>
              <a:t>axry@aabc.dk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40078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9375" y="4824060"/>
            <a:ext cx="10113264" cy="822960"/>
          </a:xfrm>
        </p:spPr>
        <p:txBody>
          <a:bodyPr/>
          <a:lstStyle/>
          <a:p>
            <a:r>
              <a:rPr lang="da-DK" dirty="0" err="1" smtClean="0"/>
              <a:t>Scribble</a:t>
            </a:r>
            <a:r>
              <a:rPr lang="da-DK" dirty="0" smtClean="0"/>
              <a:t> animationer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128541" y="5647020"/>
            <a:ext cx="10113264" cy="1035134"/>
          </a:xfrm>
        </p:spPr>
        <p:txBody>
          <a:bodyPr>
            <a:normAutofit lnSpcReduction="10000"/>
          </a:bodyPr>
          <a:lstStyle/>
          <a:p>
            <a:r>
              <a:rPr lang="da-DK" dirty="0" smtClean="0"/>
              <a:t>Populære i undervisningsverdenen</a:t>
            </a:r>
          </a:p>
          <a:p>
            <a:r>
              <a:rPr lang="da-DK" dirty="0" smtClean="0"/>
              <a:t>Oprindelse – RSA</a:t>
            </a:r>
          </a:p>
          <a:p>
            <a:r>
              <a:rPr lang="da-DK" dirty="0" smtClean="0"/>
              <a:t>Narrativ, engagerende, strukturering af viden, </a:t>
            </a:r>
            <a:r>
              <a:rPr lang="da-DK" smtClean="0"/>
              <a:t>vækker nysgerrighed</a:t>
            </a:r>
            <a:endParaRPr lang="da-DK" dirty="0" smtClean="0"/>
          </a:p>
          <a:p>
            <a:r>
              <a:rPr lang="da-DK" dirty="0" smtClean="0">
                <a:hlinkClick r:id="rId2" action="ppaction://hlinkfile"/>
              </a:rPr>
              <a:t>Eksempel</a:t>
            </a:r>
            <a:endParaRPr lang="da-DK" dirty="0"/>
          </a:p>
        </p:txBody>
      </p:sp>
      <p:pic>
        <p:nvPicPr>
          <p:cNvPr id="8" name="Pladsholder til billede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0" b="23300"/>
          <a:stretch>
            <a:fillRect/>
          </a:stretch>
        </p:blipFill>
        <p:spPr/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690" y="0"/>
            <a:ext cx="6455263" cy="487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2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0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 smtClean="0"/>
              <a:t>Kom godt i gang!</a:t>
            </a:r>
            <a:endParaRPr lang="da-DK" dirty="0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0363" y="1072112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/>
              <a:t>STORY</a:t>
            </a:r>
            <a:endParaRPr lang="da-DK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Fortæl en god historie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Tænk i billeder og symboler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Søjlediagram + Wall of </a:t>
            </a:r>
            <a:r>
              <a:rPr lang="da-DK" dirty="0" err="1" smtClean="0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 = spændende?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Tung emne kan godt fortælles spændende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>
                <a:solidFill>
                  <a:schemeClr val="bg1"/>
                </a:solidFill>
              </a:rPr>
              <a:t>FLOW</a:t>
            </a:r>
            <a:endParaRPr lang="da-DK" b="1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Lav et grundigt </a:t>
            </a:r>
            <a:r>
              <a:rPr lang="da-DK" dirty="0" err="1" smtClean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, drejebog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Skitse til hver sætning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Tegning &amp; fortælling skal hænge sammen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Tegning skal underbygge speak/omvendt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>
                <a:solidFill>
                  <a:schemeClr val="bg1"/>
                </a:solidFill>
              </a:rPr>
              <a:t>SPEAK</a:t>
            </a:r>
            <a:endParaRPr lang="da-DK" b="1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Brug god tid på speak/professionel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Nej til ensformig, ja til intonation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Speak/fortælling skal guide lytteren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Underviser, brug jeres erfaringer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464" y="950053"/>
            <a:ext cx="7047619" cy="4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0"/>
            <a:ext cx="3932237" cy="950053"/>
          </a:xfrm>
        </p:spPr>
        <p:txBody>
          <a:bodyPr>
            <a:normAutofit fontScale="90000"/>
          </a:bodyPr>
          <a:lstStyle/>
          <a:p>
            <a:r>
              <a:rPr lang="da-DK" dirty="0"/>
              <a:t>Hvordan fungerer programmet?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0363" y="1072112"/>
            <a:ext cx="3754074" cy="5647470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/>
              <a:t>Canvas</a:t>
            </a:r>
            <a:endParaRPr lang="da-DK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 err="1"/>
              <a:t>Canvas</a:t>
            </a:r>
            <a:r>
              <a:rPr lang="da-DK" dirty="0"/>
              <a:t> er dit arbejdsområde</a:t>
            </a:r>
          </a:p>
          <a:p>
            <a:pPr lvl="0"/>
            <a:r>
              <a:rPr lang="da-DK" dirty="0"/>
              <a:t>Det er </a:t>
            </a:r>
            <a:r>
              <a:rPr lang="da-DK" dirty="0" smtClean="0"/>
              <a:t>uendeligt, </a:t>
            </a:r>
            <a:r>
              <a:rPr lang="da-DK" dirty="0" err="1" smtClean="0"/>
              <a:t>så’en</a:t>
            </a:r>
            <a:r>
              <a:rPr lang="da-DK" dirty="0" smtClean="0"/>
              <a:t> da…</a:t>
            </a:r>
            <a:endParaRPr lang="da-DK" dirty="0"/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smtClean="0">
                <a:solidFill>
                  <a:schemeClr val="bg1"/>
                </a:solidFill>
              </a:rPr>
              <a:t>Save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Gem </a:t>
            </a:r>
            <a:r>
              <a:rPr lang="da-DK" dirty="0" err="1"/>
              <a:t>scribe</a:t>
            </a:r>
            <a:r>
              <a:rPr lang="da-DK" dirty="0"/>
              <a:t> på computeren</a:t>
            </a:r>
          </a:p>
          <a:p>
            <a:pPr lvl="0"/>
            <a:r>
              <a:rPr lang="da-DK" dirty="0"/>
              <a:t>Svært tilgængelig udviklingsfil</a:t>
            </a:r>
          </a:p>
          <a:p>
            <a:pPr lvl="0"/>
            <a:r>
              <a:rPr lang="da-DK" dirty="0"/>
              <a:t>Gem online er nemmest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C6EA8F3-59BE-4801-A11E-F752E4291773}"/>
              </a:ext>
            </a:extLst>
          </p:cNvPr>
          <p:cNvSpPr/>
          <p:nvPr/>
        </p:nvSpPr>
        <p:spPr>
          <a:xfrm>
            <a:off x="4360704" y="2068561"/>
            <a:ext cx="1796816" cy="741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05DCDD03-63B8-4635-BDD0-ABD26C261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5390" y="2239384"/>
            <a:ext cx="1419423" cy="400106"/>
          </a:xfrm>
          <a:prstGeom prst="rect">
            <a:avLst/>
          </a:prstGeom>
        </p:spPr>
      </p:pic>
      <p:cxnSp>
        <p:nvCxnSpPr>
          <p:cNvPr id="12" name="Lige pilforbindelse 11">
            <a:extLst>
              <a:ext uri="{FF2B5EF4-FFF2-40B4-BE49-F238E27FC236}">
                <a16:creationId xmlns:a16="http://schemas.microsoft.com/office/drawing/2014/main" id="{095350A9-212F-4D40-BEC7-8AC472C43A6F}"/>
              </a:ext>
            </a:extLst>
          </p:cNvPr>
          <p:cNvCxnSpPr>
            <a:cxnSpLocks/>
          </p:cNvCxnSpPr>
          <p:nvPr/>
        </p:nvCxnSpPr>
        <p:spPr>
          <a:xfrm>
            <a:off x="4962879" y="597450"/>
            <a:ext cx="0" cy="1471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25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Add</a:t>
            </a:r>
            <a:r>
              <a:rPr lang="da-DK" b="1" dirty="0">
                <a:solidFill>
                  <a:schemeClr val="bg1"/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Tilføj egne animationer/billeder</a:t>
            </a:r>
          </a:p>
          <a:p>
            <a:pPr lvl="0"/>
            <a:r>
              <a:rPr lang="da-DK" dirty="0"/>
              <a:t>Tilføj fra </a:t>
            </a:r>
            <a:r>
              <a:rPr lang="da-DK" dirty="0" smtClean="0"/>
              <a:t>biblioteket/tilkøb</a:t>
            </a:r>
            <a:endParaRPr lang="da-DK" dirty="0"/>
          </a:p>
          <a:p>
            <a:pPr lvl="0"/>
            <a:r>
              <a:rPr lang="da-DK" dirty="0"/>
              <a:t>SVG filer og animation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8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Add</a:t>
            </a:r>
            <a:r>
              <a:rPr lang="da-DK" b="1" dirty="0">
                <a:solidFill>
                  <a:schemeClr val="bg1"/>
                </a:solidFill>
              </a:rPr>
              <a:t> </a:t>
            </a:r>
            <a:r>
              <a:rPr lang="da-DK" b="1" dirty="0" err="1">
                <a:solidFill>
                  <a:schemeClr val="bg1"/>
                </a:solidFill>
              </a:rPr>
              <a:t>text</a:t>
            </a:r>
            <a:r>
              <a:rPr lang="da-DK" b="1" dirty="0">
                <a:solidFill>
                  <a:schemeClr val="bg1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Indtast/kopier</a:t>
            </a:r>
          </a:p>
          <a:p>
            <a:pPr lvl="0"/>
            <a:r>
              <a:rPr lang="da-DK" dirty="0"/>
              <a:t>Skrifttyper og import</a:t>
            </a:r>
          </a:p>
          <a:p>
            <a:pPr lvl="0"/>
            <a:r>
              <a:rPr lang="da-DK" dirty="0"/>
              <a:t>Skriftfarve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75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fontScale="92500"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Add</a:t>
            </a:r>
            <a:r>
              <a:rPr lang="da-DK" b="1" dirty="0">
                <a:solidFill>
                  <a:schemeClr val="bg1"/>
                </a:solidFill>
              </a:rPr>
              <a:t> </a:t>
            </a:r>
            <a:r>
              <a:rPr lang="da-DK" b="1" dirty="0" err="1">
                <a:solidFill>
                  <a:schemeClr val="bg1"/>
                </a:solidFill>
              </a:rPr>
              <a:t>chart</a:t>
            </a:r>
            <a:r>
              <a:rPr lang="da-DK" b="1" dirty="0">
                <a:solidFill>
                  <a:schemeClr val="bg1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music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Indsæt data</a:t>
            </a:r>
          </a:p>
          <a:p>
            <a:pPr lvl="0"/>
            <a:r>
              <a:rPr lang="da-DK" dirty="0"/>
              <a:t>Grafer</a:t>
            </a:r>
          </a:p>
          <a:p>
            <a:pPr lvl="0"/>
            <a:r>
              <a:rPr lang="da-DK" dirty="0"/>
              <a:t>Søjlediagram</a:t>
            </a:r>
          </a:p>
          <a:p>
            <a:pPr lvl="0"/>
            <a:r>
              <a:rPr lang="da-DK" dirty="0"/>
              <a:t>Lagkage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64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6BD9A-F903-487F-8C8D-1290ED53C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" y="-341659"/>
            <a:ext cx="3932237" cy="950053"/>
          </a:xfrm>
        </p:spPr>
        <p:txBody>
          <a:bodyPr>
            <a:normAutofit/>
          </a:bodyPr>
          <a:lstStyle/>
          <a:p>
            <a:r>
              <a:rPr lang="da-DK" dirty="0"/>
              <a:t>Menuerne</a:t>
            </a:r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02C701B9-14A6-433A-ABE8-8DCFF7847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26" y="0"/>
            <a:ext cx="4763165" cy="676369"/>
          </a:xfrm>
        </p:spPr>
      </p:pic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D2BD84D-2FA6-49C5-AE9F-6A2E01281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876" y="597450"/>
            <a:ext cx="3754074" cy="5647470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Canvas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accent2">
                    <a:lumMod val="75000"/>
                  </a:schemeClr>
                </a:solidFill>
              </a:rPr>
              <a:t>Save</a:t>
            </a:r>
            <a:endParaRPr lang="da-DK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image: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text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chart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b="1" dirty="0" err="1">
                <a:solidFill>
                  <a:schemeClr val="bg1"/>
                </a:solidFill>
              </a:rPr>
              <a:t>Add</a:t>
            </a:r>
            <a:r>
              <a:rPr lang="da-DK" b="1" dirty="0">
                <a:solidFill>
                  <a:schemeClr val="bg1"/>
                </a:solidFill>
              </a:rPr>
              <a:t> </a:t>
            </a:r>
            <a:r>
              <a:rPr lang="da-DK" b="1" dirty="0" err="1">
                <a:solidFill>
                  <a:schemeClr val="bg1"/>
                </a:solidFill>
              </a:rPr>
              <a:t>music</a:t>
            </a:r>
            <a:r>
              <a:rPr lang="da-DK" b="1" dirty="0">
                <a:solidFill>
                  <a:schemeClr val="bg1"/>
                </a:solidFill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Add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voiceover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paper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Change default </a:t>
            </a: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hand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Preview: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dirty="0" err="1">
                <a:solidFill>
                  <a:schemeClr val="accent2">
                    <a:lumMod val="75000"/>
                  </a:schemeClr>
                </a:solidFill>
              </a:rPr>
              <a:t>Export</a:t>
            </a:r>
            <a:r>
              <a:rPr lang="da-DK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0"/>
            <a:endParaRPr lang="da-DK" dirty="0"/>
          </a:p>
          <a:p>
            <a:pPr lvl="0"/>
            <a:r>
              <a:rPr lang="da-DK" dirty="0"/>
              <a:t>Musik bibliotek</a:t>
            </a:r>
          </a:p>
          <a:p>
            <a:pPr lvl="0"/>
            <a:r>
              <a:rPr lang="da-DK" dirty="0"/>
              <a:t>Indsæt Mp3</a:t>
            </a:r>
          </a:p>
          <a:p>
            <a:pPr lvl="0"/>
            <a:r>
              <a:rPr lang="da-DK" dirty="0"/>
              <a:t>Indsæt link</a:t>
            </a: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0D27912A-85D6-4A94-AE93-1F8036B6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229" y="133368"/>
            <a:ext cx="1047896" cy="543001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3A35C6BE-5060-4CB0-B4B1-37AF95E16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960" y="847287"/>
            <a:ext cx="5999664" cy="4365297"/>
          </a:xfrm>
          <a:prstGeom prst="rect">
            <a:avLst/>
          </a:prstGeom>
        </p:spPr>
      </p:pic>
      <p:pic>
        <p:nvPicPr>
          <p:cNvPr id="9" name="Billede 8">
            <a:extLst>
              <a:ext uri="{FF2B5EF4-FFF2-40B4-BE49-F238E27FC236}">
                <a16:creationId xmlns:a16="http://schemas.microsoft.com/office/drawing/2014/main" id="{C650959B-3C3D-4DD7-9A47-EDF9DAA57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926" y="5514788"/>
            <a:ext cx="4486901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9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tiv">
  <a:themeElements>
    <a:clrScheme name="Retrospektiv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tiv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704</TotalTime>
  <Words>676</Words>
  <Application>Microsoft Office PowerPoint</Application>
  <PresentationFormat>Widescreen</PresentationFormat>
  <Paragraphs>234</Paragraphs>
  <Slides>19</Slides>
  <Notes>0</Notes>
  <HiddenSlides>8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Retrospektiv</vt:lpstr>
      <vt:lpstr>Videoscribe Workshop</vt:lpstr>
      <vt:lpstr>Scribble animationer</vt:lpstr>
      <vt:lpstr>Kom godt i gang!</vt:lpstr>
      <vt:lpstr>Hvordan fungerer programmet?</vt:lpstr>
      <vt:lpstr>Menuerne</vt:lpstr>
      <vt:lpstr>Menuerne</vt:lpstr>
      <vt:lpstr>Menuerne</vt:lpstr>
      <vt:lpstr>Menuerne</vt:lpstr>
      <vt:lpstr>Menuerne</vt:lpstr>
      <vt:lpstr>Menuerne</vt:lpstr>
      <vt:lpstr>Menuerne</vt:lpstr>
      <vt:lpstr>Menuerne</vt:lpstr>
      <vt:lpstr>Menuerne</vt:lpstr>
      <vt:lpstr>Menuerne</vt:lpstr>
      <vt:lpstr>Elementer og egenskaber</vt:lpstr>
      <vt:lpstr>Styring af zoom</vt:lpstr>
      <vt:lpstr>Styring af tid og speak</vt:lpstr>
      <vt:lpstr>OPGAVEN</vt:lpstr>
      <vt:lpstr>Tak for i dag!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Videoscribe Workshop</dc:title>
  <dc:creator>Iluuro</dc:creator>
  <cp:lastModifiedBy>Axel Ryberg (AXRY - Multimediedesigner - AK - ventures)</cp:lastModifiedBy>
  <cp:revision>31</cp:revision>
  <dcterms:created xsi:type="dcterms:W3CDTF">2017-11-12T21:33:37Z</dcterms:created>
  <dcterms:modified xsi:type="dcterms:W3CDTF">2017-11-22T08:17:26Z</dcterms:modified>
</cp:coreProperties>
</file>