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364" r:id="rId6"/>
    <p:sldId id="376" r:id="rId7"/>
    <p:sldId id="377" r:id="rId8"/>
    <p:sldId id="3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els Henrik Helms (nhhe)" initials="NHH(" lastIdx="1" clrIdx="0">
    <p:extLst/>
  </p:cmAuthor>
  <p:cmAuthor id="2" name="Niels Henrik Helms (nhhe)" initials="NHH(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3702"/>
  </p:normalViewPr>
  <p:slideViewPr>
    <p:cSldViewPr>
      <p:cViewPr>
        <p:scale>
          <a:sx n="85" d="100"/>
          <a:sy n="85" d="100"/>
        </p:scale>
        <p:origin x="1512" y="5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11/20/17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11/20/17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11/20/17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11/20/17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11/20/17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11/20/17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11/20/17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11/20/17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11/20/17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11/20/17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11/20/17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11/20/17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luid.dk/video/" TargetMode="Externa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683607">
            <a:off x="693289" y="3169541"/>
            <a:ext cx="10058400" cy="1711037"/>
          </a:xfrm>
        </p:spPr>
        <p:txBody>
          <a:bodyPr>
            <a:noAutofit/>
          </a:bodyPr>
          <a:lstStyle/>
          <a:p>
            <a:r>
              <a:rPr lang="da-DK" b="1" dirty="0" smtClean="0"/>
              <a:t>Video og læring</a:t>
            </a:r>
            <a:endParaRPr lang="da-DK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256" y="5517232"/>
            <a:ext cx="2796952" cy="685800"/>
          </a:xfrm>
        </p:spPr>
        <p:txBody>
          <a:bodyPr/>
          <a:lstStyle/>
          <a:p>
            <a:r>
              <a:rPr lang="da-DK" dirty="0" smtClean="0"/>
              <a:t>Niels Henrik Helms</a:t>
            </a:r>
          </a:p>
          <a:p>
            <a:r>
              <a:rPr lang="da-DK" dirty="0" smtClean="0"/>
              <a:t>Vidensemergens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 smtClean="0">
                <a:ea typeface="American Typewriter" charset="0"/>
                <a:cs typeface="American Typewriter" charset="0"/>
              </a:rPr>
              <a:t>Heidegger:</a:t>
            </a:r>
            <a:endParaRPr sz="4000" b="1" dirty="0">
              <a:ea typeface="American Typewriter" charset="0"/>
              <a:cs typeface="American Typewriter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»Der </a:t>
            </a:r>
            <a:r>
              <a:rPr lang="da-DK" sz="2400" dirty="0" err="1"/>
              <a:t>Grundvorgang</a:t>
            </a:r>
            <a:r>
              <a:rPr lang="da-DK" sz="2400" dirty="0"/>
              <a:t> der </a:t>
            </a:r>
            <a:r>
              <a:rPr lang="da-DK" sz="2400" dirty="0" err="1"/>
              <a:t>Neuzeit</a:t>
            </a:r>
            <a:r>
              <a:rPr lang="da-DK" sz="2400" dirty="0"/>
              <a:t> </a:t>
            </a:r>
            <a:r>
              <a:rPr lang="da-DK" sz="2400" dirty="0" err="1"/>
              <a:t>ist</a:t>
            </a:r>
            <a:r>
              <a:rPr lang="da-DK" sz="2400" dirty="0"/>
              <a:t> die </a:t>
            </a:r>
            <a:r>
              <a:rPr lang="da-DK" sz="2400" dirty="0" err="1"/>
              <a:t>Eroberung</a:t>
            </a:r>
            <a:r>
              <a:rPr lang="da-DK" sz="2400" dirty="0"/>
              <a:t> der </a:t>
            </a:r>
            <a:r>
              <a:rPr lang="da-DK" sz="2400" dirty="0" err="1"/>
              <a:t>Welt</a:t>
            </a:r>
            <a:r>
              <a:rPr lang="da-DK" sz="2400" dirty="0"/>
              <a:t> als Bild.«</a:t>
            </a:r>
          </a:p>
          <a:p>
            <a:endParaRPr sz="2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0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Mellem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”Broadcast”</a:t>
            </a:r>
          </a:p>
          <a:p>
            <a:r>
              <a:rPr lang="da-DK" dirty="0" smtClean="0"/>
              <a:t>Og Hjemmesløjd</a:t>
            </a:r>
          </a:p>
          <a:p>
            <a:r>
              <a:rPr lang="da-DK" dirty="0" err="1" smtClean="0"/>
              <a:t>Mikrolæring</a:t>
            </a:r>
            <a:endParaRPr lang="da-DK" dirty="0" smtClean="0"/>
          </a:p>
          <a:p>
            <a:r>
              <a:rPr lang="da-DK" dirty="0" smtClean="0"/>
              <a:t>Makrolæring</a:t>
            </a:r>
          </a:p>
          <a:p>
            <a:r>
              <a:rPr lang="da-DK" dirty="0" err="1" smtClean="0"/>
              <a:t>Adaptivitet</a:t>
            </a:r>
            <a:r>
              <a:rPr lang="da-DK" dirty="0" smtClean="0"/>
              <a:t> </a:t>
            </a:r>
          </a:p>
          <a:p>
            <a:r>
              <a:rPr lang="da-DK" dirty="0" smtClean="0"/>
              <a:t>Visualisering</a:t>
            </a:r>
          </a:p>
          <a:p>
            <a:r>
              <a:rPr lang="da-DK" dirty="0" err="1" smtClean="0"/>
              <a:t>Narrativitet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63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Teknologi </a:t>
            </a:r>
            <a:r>
              <a:rPr lang="mr-IN" dirty="0" smtClean="0"/>
              <a:t>–</a:t>
            </a:r>
            <a:r>
              <a:rPr lang="da-DK" dirty="0" smtClean="0"/>
              <a:t> ”Driver”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38" y="1828800"/>
            <a:ext cx="7174523" cy="4267200"/>
          </a:xfrm>
        </p:spPr>
      </p:pic>
    </p:spTree>
    <p:extLst>
      <p:ext uri="{BB962C8B-B14F-4D97-AF65-F5344CB8AC3E}">
        <p14:creationId xmlns:p14="http://schemas.microsoft.com/office/powerpoint/2010/main" val="12663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Programmet: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1766466"/>
            <a:ext cx="7516068" cy="37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468775DC-C458-452B-B494-CBFA066AAFA0}" vid="{10EEBE7C-0769-4F35-B6EB-5940E3BEB5F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098515-0C12-46CF-BC7C-69B4A13CD5FA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tf02901026</Template>
  <TotalTime>24333</TotalTime>
  <Words>40</Words>
  <Application>Microsoft Macintosh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1" baseType="lpstr">
      <vt:lpstr>American Typewriter</vt:lpstr>
      <vt:lpstr>Candara</vt:lpstr>
      <vt:lpstr>Consolas</vt:lpstr>
      <vt:lpstr>Mangal</vt:lpstr>
      <vt:lpstr>Arial</vt:lpstr>
      <vt:lpstr>Tech Computer 16x9</vt:lpstr>
      <vt:lpstr>Video og læring</vt:lpstr>
      <vt:lpstr>Heidegger:</vt:lpstr>
      <vt:lpstr>Mellem</vt:lpstr>
      <vt:lpstr>Teknologi – ”Driver”</vt:lpstr>
      <vt:lpstr>Programmet: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Niels Henrik Helms (nhhe)</dc:creator>
  <cp:lastModifiedBy>Niels Henrik Helms (nhhe)</cp:lastModifiedBy>
  <cp:revision>65</cp:revision>
  <dcterms:created xsi:type="dcterms:W3CDTF">2017-05-15T09:01:40Z</dcterms:created>
  <dcterms:modified xsi:type="dcterms:W3CDTF">2017-11-23T08:25:52Z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