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78" r:id="rId3"/>
    <p:sldId id="256" r:id="rId4"/>
    <p:sldId id="261" r:id="rId5"/>
    <p:sldId id="276" r:id="rId6"/>
    <p:sldId id="271" r:id="rId7"/>
    <p:sldId id="272" r:id="rId8"/>
    <p:sldId id="262" r:id="rId9"/>
    <p:sldId id="277" r:id="rId10"/>
    <p:sldId id="273" r:id="rId11"/>
  </p:sldIdLst>
  <p:sldSz cx="12190413" cy="6858000"/>
  <p:notesSz cx="6669088" cy="9928225"/>
  <p:custDataLst>
    <p:tags r:id="rId14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1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385">
          <p15:clr>
            <a:srgbClr val="A4A3A4"/>
          </p15:clr>
        </p15:guide>
        <p15:guide id="4" pos="2789">
          <p15:clr>
            <a:srgbClr val="A4A3A4"/>
          </p15:clr>
        </p15:guide>
        <p15:guide id="5" pos="2880">
          <p15:clr>
            <a:srgbClr val="A4A3A4"/>
          </p15:clr>
        </p15:guide>
        <p15:guide id="6" pos="5281">
          <p15:clr>
            <a:srgbClr val="A4A3A4"/>
          </p15:clr>
        </p15:guide>
        <p15:guide id="7" orient="horz" pos="913">
          <p15:clr>
            <a:srgbClr val="A4A3A4"/>
          </p15:clr>
        </p15:guide>
        <p15:guide id="8" orient="horz" pos="3929">
          <p15:clr>
            <a:srgbClr val="A4A3A4"/>
          </p15:clr>
        </p15:guide>
        <p15:guide id="9" pos="392">
          <p15:clr>
            <a:srgbClr val="A4A3A4"/>
          </p15:clr>
        </p15:guide>
        <p15:guide id="10" pos="3771">
          <p15:clr>
            <a:srgbClr val="A4A3A4"/>
          </p15:clr>
        </p15:guide>
        <p15:guide id="11" pos="3954">
          <p15:clr>
            <a:srgbClr val="A4A3A4"/>
          </p15:clr>
        </p15:guide>
        <p15:guide id="12" pos="7040">
          <p15:clr>
            <a:srgbClr val="A4A3A4"/>
          </p15:clr>
        </p15:guide>
        <p15:guide id="13" pos="7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000000"/>
    <a:srgbClr val="FFCC00"/>
    <a:srgbClr val="FF6600"/>
    <a:srgbClr val="FF0000"/>
    <a:srgbClr val="990000"/>
    <a:srgbClr val="FF0099"/>
    <a:srgbClr val="CC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5" autoAdjust="0"/>
  </p:normalViewPr>
  <p:slideViewPr>
    <p:cSldViewPr showGuides="1">
      <p:cViewPr varScale="1">
        <p:scale>
          <a:sx n="72" d="100"/>
          <a:sy n="72" d="100"/>
        </p:scale>
        <p:origin x="-576" y="-84"/>
      </p:cViewPr>
      <p:guideLst>
        <p:guide orient="horz" pos="1012"/>
        <p:guide orient="horz" pos="3884"/>
        <p:guide orient="horz" pos="913"/>
        <p:guide orient="horz" pos="3929"/>
        <p:guide pos="385"/>
        <p:guide pos="2789"/>
        <p:guide pos="2880"/>
        <p:guide pos="5281"/>
        <p:guide pos="392"/>
        <p:guide pos="3772"/>
        <p:guide pos="3954"/>
        <p:guide pos="7040"/>
        <p:guide pos="73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2FD80-21DD-4C79-BE1C-39C6FB3D365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9B7CF50-5C75-4586-A5AA-90A6563A5E77}">
      <dgm:prSet phldrT="[Text]" phldr="1"/>
      <dgm:spPr/>
      <dgm:t>
        <a:bodyPr/>
        <a:lstStyle/>
        <a:p>
          <a:endParaRPr lang="da-DK" dirty="0"/>
        </a:p>
      </dgm:t>
    </dgm:pt>
    <dgm:pt modelId="{00FCB2BA-FE40-4494-97C5-663C3E395BCD}" type="parTrans" cxnId="{404901F2-D6D4-4E2A-A4FB-12022AF2DA6E}">
      <dgm:prSet/>
      <dgm:spPr/>
      <dgm:t>
        <a:bodyPr/>
        <a:lstStyle/>
        <a:p>
          <a:endParaRPr lang="da-DK"/>
        </a:p>
      </dgm:t>
    </dgm:pt>
    <dgm:pt modelId="{9F337319-6D06-4CD4-9AF6-1FADFE5A0092}" type="sibTrans" cxnId="{404901F2-D6D4-4E2A-A4FB-12022AF2DA6E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da-DK"/>
        </a:p>
      </dgm:t>
    </dgm:pt>
    <dgm:pt modelId="{6CA1EFFF-80F2-460A-B704-661347ED4264}">
      <dgm:prSet phldrT="[Text]" phldr="1"/>
      <dgm:spPr/>
      <dgm:t>
        <a:bodyPr/>
        <a:lstStyle/>
        <a:p>
          <a:endParaRPr lang="da-DK"/>
        </a:p>
      </dgm:t>
    </dgm:pt>
    <dgm:pt modelId="{DB3656F9-4C15-4736-BCF0-EBAFBF1D2EBA}" type="parTrans" cxnId="{CA705391-59D5-49FD-B441-1CD1F1E00B1B}">
      <dgm:prSet/>
      <dgm:spPr/>
      <dgm:t>
        <a:bodyPr/>
        <a:lstStyle/>
        <a:p>
          <a:endParaRPr lang="da-DK"/>
        </a:p>
      </dgm:t>
    </dgm:pt>
    <dgm:pt modelId="{A8EFB18D-1063-4D11-9A27-2DB80E48C9F5}" type="sibTrans" cxnId="{CA705391-59D5-49FD-B441-1CD1F1E00B1B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da-DK"/>
        </a:p>
      </dgm:t>
    </dgm:pt>
    <dgm:pt modelId="{9D47FAA0-AC63-45C4-A8CA-926430412589}">
      <dgm:prSet phldrT="[Text]" phldr="1"/>
      <dgm:spPr/>
      <dgm:t>
        <a:bodyPr/>
        <a:lstStyle/>
        <a:p>
          <a:endParaRPr lang="da-DK"/>
        </a:p>
      </dgm:t>
    </dgm:pt>
    <dgm:pt modelId="{20901344-3847-4732-BC88-C1D2FD050E99}" type="parTrans" cxnId="{21195825-8771-42E1-8235-BB2CA4C55A13}">
      <dgm:prSet/>
      <dgm:spPr/>
      <dgm:t>
        <a:bodyPr/>
        <a:lstStyle/>
        <a:p>
          <a:endParaRPr lang="da-DK"/>
        </a:p>
      </dgm:t>
    </dgm:pt>
    <dgm:pt modelId="{05A97964-22D2-4977-8B56-3C0EB685B827}" type="sibTrans" cxnId="{21195825-8771-42E1-8235-BB2CA4C55A13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da-DK"/>
        </a:p>
      </dgm:t>
    </dgm:pt>
    <dgm:pt modelId="{07ED9AEE-0F86-4E86-B84F-AE0A906CACDC}">
      <dgm:prSet phldrT="[Text]" phldr="1"/>
      <dgm:spPr/>
      <dgm:t>
        <a:bodyPr/>
        <a:lstStyle/>
        <a:p>
          <a:endParaRPr lang="da-DK"/>
        </a:p>
      </dgm:t>
    </dgm:pt>
    <dgm:pt modelId="{715E9814-53E1-43C9-81AB-8FCA1B3339F1}" type="parTrans" cxnId="{C084CB22-D46D-4BAA-9412-6FBC808EC85D}">
      <dgm:prSet/>
      <dgm:spPr/>
      <dgm:t>
        <a:bodyPr/>
        <a:lstStyle/>
        <a:p>
          <a:endParaRPr lang="da-DK"/>
        </a:p>
      </dgm:t>
    </dgm:pt>
    <dgm:pt modelId="{26B457DF-B893-4A6C-A5B1-5FDD1CC45F5E}" type="sibTrans" cxnId="{C084CB22-D46D-4BAA-9412-6FBC808EC85D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da-DK"/>
        </a:p>
      </dgm:t>
    </dgm:pt>
    <dgm:pt modelId="{A613ACF0-7C64-49A2-A7CB-018F005EB9CC}">
      <dgm:prSet phldrT="[Text]" phldr="1"/>
      <dgm:spPr/>
      <dgm:t>
        <a:bodyPr/>
        <a:lstStyle/>
        <a:p>
          <a:endParaRPr lang="da-DK" dirty="0"/>
        </a:p>
      </dgm:t>
    </dgm:pt>
    <dgm:pt modelId="{62FBBF77-40AF-4D17-88BF-168CE79CEC7E}" type="parTrans" cxnId="{5CC3E98C-3E9D-4E2F-AABC-0B047A185A1D}">
      <dgm:prSet/>
      <dgm:spPr/>
      <dgm:t>
        <a:bodyPr/>
        <a:lstStyle/>
        <a:p>
          <a:endParaRPr lang="da-DK"/>
        </a:p>
      </dgm:t>
    </dgm:pt>
    <dgm:pt modelId="{599C85B9-7872-4C56-BA46-A7E58B508D53}" type="sibTrans" cxnId="{5CC3E98C-3E9D-4E2F-AABC-0B047A185A1D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da-DK"/>
        </a:p>
      </dgm:t>
    </dgm:pt>
    <dgm:pt modelId="{E45B4FA2-630B-44D2-946A-194CB95B0EE1}" type="pres">
      <dgm:prSet presAssocID="{8D62FD80-21DD-4C79-BE1C-39C6FB3D36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5A4F937-6423-4FD9-A51F-8287DE4FACDE}" type="pres">
      <dgm:prSet presAssocID="{D9B7CF50-5C75-4586-A5AA-90A6563A5E77}" presName="dummy" presStyleCnt="0"/>
      <dgm:spPr/>
    </dgm:pt>
    <dgm:pt modelId="{7E6DE9F8-9E13-4047-A95F-597BDA222E4B}" type="pres">
      <dgm:prSet presAssocID="{D9B7CF50-5C75-4586-A5AA-90A6563A5E7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179AE8-9C30-4521-925C-E9F518B01693}" type="pres">
      <dgm:prSet presAssocID="{9F337319-6D06-4CD4-9AF6-1FADFE5A0092}" presName="sibTrans" presStyleLbl="node1" presStyleIdx="0" presStyleCnt="5" custLinFactNeighborX="-4959" custLinFactNeighborY="8261"/>
      <dgm:spPr/>
      <dgm:t>
        <a:bodyPr/>
        <a:lstStyle/>
        <a:p>
          <a:endParaRPr lang="da-DK"/>
        </a:p>
      </dgm:t>
    </dgm:pt>
    <dgm:pt modelId="{A774AE9E-DC61-4754-B855-CAD54F2B3706}" type="pres">
      <dgm:prSet presAssocID="{6CA1EFFF-80F2-460A-B704-661347ED4264}" presName="dummy" presStyleCnt="0"/>
      <dgm:spPr/>
    </dgm:pt>
    <dgm:pt modelId="{F5DA1832-BF2E-4863-928C-9CE0B32FAFDA}" type="pres">
      <dgm:prSet presAssocID="{6CA1EFFF-80F2-460A-B704-661347ED426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459CCDA-F919-4217-BC75-7B085B8C0861}" type="pres">
      <dgm:prSet presAssocID="{A8EFB18D-1063-4D11-9A27-2DB80E48C9F5}" presName="sibTrans" presStyleLbl="node1" presStyleIdx="1" presStyleCnt="5" custLinFactNeighborX="2768" custLinFactNeighborY="-4386"/>
      <dgm:spPr/>
      <dgm:t>
        <a:bodyPr/>
        <a:lstStyle/>
        <a:p>
          <a:endParaRPr lang="da-DK"/>
        </a:p>
      </dgm:t>
    </dgm:pt>
    <dgm:pt modelId="{C4C62662-D1DA-42B2-86C3-A258DB4C6293}" type="pres">
      <dgm:prSet presAssocID="{9D47FAA0-AC63-45C4-A8CA-926430412589}" presName="dummy" presStyleCnt="0"/>
      <dgm:spPr/>
    </dgm:pt>
    <dgm:pt modelId="{5D823FE0-695D-4461-9AD8-6CED8109F9E3}" type="pres">
      <dgm:prSet presAssocID="{9D47FAA0-AC63-45C4-A8CA-92643041258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2A2578F-4084-47C8-98F6-C66485FB1FF8}" type="pres">
      <dgm:prSet presAssocID="{05A97964-22D2-4977-8B56-3C0EB685B827}" presName="sibTrans" presStyleLbl="node1" presStyleIdx="2" presStyleCnt="5" custLinFactNeighborX="11017" custLinFactNeighborY="-5348"/>
      <dgm:spPr/>
      <dgm:t>
        <a:bodyPr/>
        <a:lstStyle/>
        <a:p>
          <a:endParaRPr lang="da-DK"/>
        </a:p>
      </dgm:t>
    </dgm:pt>
    <dgm:pt modelId="{92722266-0711-46D7-A03F-5331DDAEF204}" type="pres">
      <dgm:prSet presAssocID="{07ED9AEE-0F86-4E86-B84F-AE0A906CACDC}" presName="dummy" presStyleCnt="0"/>
      <dgm:spPr/>
    </dgm:pt>
    <dgm:pt modelId="{85891F6D-26C7-4A6F-AB93-495C5FFC15A2}" type="pres">
      <dgm:prSet presAssocID="{07ED9AEE-0F86-4E86-B84F-AE0A906CACD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6B39F20-417C-4E3F-B882-36197ADF465B}" type="pres">
      <dgm:prSet presAssocID="{26B457DF-B893-4A6C-A5B1-5FDD1CC45F5E}" presName="sibTrans" presStyleLbl="node1" presStyleIdx="3" presStyleCnt="5" custLinFactNeighborX="16849" custLinFactNeighborY="8261"/>
      <dgm:spPr/>
      <dgm:t>
        <a:bodyPr/>
        <a:lstStyle/>
        <a:p>
          <a:endParaRPr lang="da-DK"/>
        </a:p>
      </dgm:t>
    </dgm:pt>
    <dgm:pt modelId="{62C26114-2FE0-415D-882F-BD692C2EBAC5}" type="pres">
      <dgm:prSet presAssocID="{A613ACF0-7C64-49A2-A7CB-018F005EB9CC}" presName="dummy" presStyleCnt="0"/>
      <dgm:spPr/>
    </dgm:pt>
    <dgm:pt modelId="{0906F635-B2ED-460A-9D29-927DD000B827}" type="pres">
      <dgm:prSet presAssocID="{A613ACF0-7C64-49A2-A7CB-018F005EB9C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6456CC-4B3C-4B40-8381-6E1394BB45AB}" type="pres">
      <dgm:prSet presAssocID="{599C85B9-7872-4C56-BA46-A7E58B508D53}" presName="sibTrans" presStyleLbl="node1" presStyleIdx="4" presStyleCnt="5" custLinFactNeighborX="6195" custLinFactNeighborY="20710"/>
      <dgm:spPr/>
      <dgm:t>
        <a:bodyPr/>
        <a:lstStyle/>
        <a:p>
          <a:endParaRPr lang="da-DK"/>
        </a:p>
      </dgm:t>
    </dgm:pt>
  </dgm:ptLst>
  <dgm:cxnLst>
    <dgm:cxn modelId="{5A9F2F5C-3A32-4EFF-BED4-C91E757D4D57}" type="presOf" srcId="{6CA1EFFF-80F2-460A-B704-661347ED4264}" destId="{F5DA1832-BF2E-4863-928C-9CE0B32FAFDA}" srcOrd="0" destOrd="0" presId="urn:microsoft.com/office/officeart/2005/8/layout/cycle1"/>
    <dgm:cxn modelId="{0F19194A-62F6-430D-8D27-B5732B5CDD29}" type="presOf" srcId="{8D62FD80-21DD-4C79-BE1C-39C6FB3D3658}" destId="{E45B4FA2-630B-44D2-946A-194CB95B0EE1}" srcOrd="0" destOrd="0" presId="urn:microsoft.com/office/officeart/2005/8/layout/cycle1"/>
    <dgm:cxn modelId="{ADB25852-8DFB-43C6-936E-359DFD387158}" type="presOf" srcId="{A8EFB18D-1063-4D11-9A27-2DB80E48C9F5}" destId="{5459CCDA-F919-4217-BC75-7B085B8C0861}" srcOrd="0" destOrd="0" presId="urn:microsoft.com/office/officeart/2005/8/layout/cycle1"/>
    <dgm:cxn modelId="{E7F59289-2A99-468C-AFF1-CADE872046D3}" type="presOf" srcId="{05A97964-22D2-4977-8B56-3C0EB685B827}" destId="{12A2578F-4084-47C8-98F6-C66485FB1FF8}" srcOrd="0" destOrd="0" presId="urn:microsoft.com/office/officeart/2005/8/layout/cycle1"/>
    <dgm:cxn modelId="{7A72C570-227A-404D-BE11-1D9D1495FA1E}" type="presOf" srcId="{A613ACF0-7C64-49A2-A7CB-018F005EB9CC}" destId="{0906F635-B2ED-460A-9D29-927DD000B827}" srcOrd="0" destOrd="0" presId="urn:microsoft.com/office/officeart/2005/8/layout/cycle1"/>
    <dgm:cxn modelId="{EA6FA12D-5D35-4C71-A7C1-07D5358B02BE}" type="presOf" srcId="{07ED9AEE-0F86-4E86-B84F-AE0A906CACDC}" destId="{85891F6D-26C7-4A6F-AB93-495C5FFC15A2}" srcOrd="0" destOrd="0" presId="urn:microsoft.com/office/officeart/2005/8/layout/cycle1"/>
    <dgm:cxn modelId="{CA705391-59D5-49FD-B441-1CD1F1E00B1B}" srcId="{8D62FD80-21DD-4C79-BE1C-39C6FB3D3658}" destId="{6CA1EFFF-80F2-460A-B704-661347ED4264}" srcOrd="1" destOrd="0" parTransId="{DB3656F9-4C15-4736-BCF0-EBAFBF1D2EBA}" sibTransId="{A8EFB18D-1063-4D11-9A27-2DB80E48C9F5}"/>
    <dgm:cxn modelId="{5CC3E98C-3E9D-4E2F-AABC-0B047A185A1D}" srcId="{8D62FD80-21DD-4C79-BE1C-39C6FB3D3658}" destId="{A613ACF0-7C64-49A2-A7CB-018F005EB9CC}" srcOrd="4" destOrd="0" parTransId="{62FBBF77-40AF-4D17-88BF-168CE79CEC7E}" sibTransId="{599C85B9-7872-4C56-BA46-A7E58B508D53}"/>
    <dgm:cxn modelId="{404901F2-D6D4-4E2A-A4FB-12022AF2DA6E}" srcId="{8D62FD80-21DD-4C79-BE1C-39C6FB3D3658}" destId="{D9B7CF50-5C75-4586-A5AA-90A6563A5E77}" srcOrd="0" destOrd="0" parTransId="{00FCB2BA-FE40-4494-97C5-663C3E395BCD}" sibTransId="{9F337319-6D06-4CD4-9AF6-1FADFE5A0092}"/>
    <dgm:cxn modelId="{B97C5BF6-8E5B-44F0-8438-EF1535E0A6B6}" type="presOf" srcId="{26B457DF-B893-4A6C-A5B1-5FDD1CC45F5E}" destId="{46B39F20-417C-4E3F-B882-36197ADF465B}" srcOrd="0" destOrd="0" presId="urn:microsoft.com/office/officeart/2005/8/layout/cycle1"/>
    <dgm:cxn modelId="{A9D662FA-868B-4783-AE43-EAB3AE046004}" type="presOf" srcId="{9D47FAA0-AC63-45C4-A8CA-926430412589}" destId="{5D823FE0-695D-4461-9AD8-6CED8109F9E3}" srcOrd="0" destOrd="0" presId="urn:microsoft.com/office/officeart/2005/8/layout/cycle1"/>
    <dgm:cxn modelId="{129F5331-1303-4CBC-98F1-5C87A91B433C}" type="presOf" srcId="{599C85B9-7872-4C56-BA46-A7E58B508D53}" destId="{A76456CC-4B3C-4B40-8381-6E1394BB45AB}" srcOrd="0" destOrd="0" presId="urn:microsoft.com/office/officeart/2005/8/layout/cycle1"/>
    <dgm:cxn modelId="{7FEA47FF-4521-4027-99DC-6F65681C9792}" type="presOf" srcId="{9F337319-6D06-4CD4-9AF6-1FADFE5A0092}" destId="{AD179AE8-9C30-4521-925C-E9F518B01693}" srcOrd="0" destOrd="0" presId="urn:microsoft.com/office/officeart/2005/8/layout/cycle1"/>
    <dgm:cxn modelId="{79B58621-1A5C-4FFE-9160-792D397CBCB6}" type="presOf" srcId="{D9B7CF50-5C75-4586-A5AA-90A6563A5E77}" destId="{7E6DE9F8-9E13-4047-A95F-597BDA222E4B}" srcOrd="0" destOrd="0" presId="urn:microsoft.com/office/officeart/2005/8/layout/cycle1"/>
    <dgm:cxn modelId="{C084CB22-D46D-4BAA-9412-6FBC808EC85D}" srcId="{8D62FD80-21DD-4C79-BE1C-39C6FB3D3658}" destId="{07ED9AEE-0F86-4E86-B84F-AE0A906CACDC}" srcOrd="3" destOrd="0" parTransId="{715E9814-53E1-43C9-81AB-8FCA1B3339F1}" sibTransId="{26B457DF-B893-4A6C-A5B1-5FDD1CC45F5E}"/>
    <dgm:cxn modelId="{21195825-8771-42E1-8235-BB2CA4C55A13}" srcId="{8D62FD80-21DD-4C79-BE1C-39C6FB3D3658}" destId="{9D47FAA0-AC63-45C4-A8CA-926430412589}" srcOrd="2" destOrd="0" parTransId="{20901344-3847-4732-BC88-C1D2FD050E99}" sibTransId="{05A97964-22D2-4977-8B56-3C0EB685B827}"/>
    <dgm:cxn modelId="{AB497B1E-BECC-46D8-A428-B2D7C13D18C1}" type="presParOf" srcId="{E45B4FA2-630B-44D2-946A-194CB95B0EE1}" destId="{F5A4F937-6423-4FD9-A51F-8287DE4FACDE}" srcOrd="0" destOrd="0" presId="urn:microsoft.com/office/officeart/2005/8/layout/cycle1"/>
    <dgm:cxn modelId="{FEF26F7B-D785-48ED-9CA8-2B105EA902E0}" type="presParOf" srcId="{E45B4FA2-630B-44D2-946A-194CB95B0EE1}" destId="{7E6DE9F8-9E13-4047-A95F-597BDA222E4B}" srcOrd="1" destOrd="0" presId="urn:microsoft.com/office/officeart/2005/8/layout/cycle1"/>
    <dgm:cxn modelId="{EB4331EF-CEB1-4A03-9584-21C00F3F7118}" type="presParOf" srcId="{E45B4FA2-630B-44D2-946A-194CB95B0EE1}" destId="{AD179AE8-9C30-4521-925C-E9F518B01693}" srcOrd="2" destOrd="0" presId="urn:microsoft.com/office/officeart/2005/8/layout/cycle1"/>
    <dgm:cxn modelId="{CD19A567-6702-4F79-B04A-B07E984C8216}" type="presParOf" srcId="{E45B4FA2-630B-44D2-946A-194CB95B0EE1}" destId="{A774AE9E-DC61-4754-B855-CAD54F2B3706}" srcOrd="3" destOrd="0" presId="urn:microsoft.com/office/officeart/2005/8/layout/cycle1"/>
    <dgm:cxn modelId="{3CB495BA-85E3-489A-BB93-9045FD511EEF}" type="presParOf" srcId="{E45B4FA2-630B-44D2-946A-194CB95B0EE1}" destId="{F5DA1832-BF2E-4863-928C-9CE0B32FAFDA}" srcOrd="4" destOrd="0" presId="urn:microsoft.com/office/officeart/2005/8/layout/cycle1"/>
    <dgm:cxn modelId="{F30F6A86-6CB3-4F89-95FA-E94CFB812685}" type="presParOf" srcId="{E45B4FA2-630B-44D2-946A-194CB95B0EE1}" destId="{5459CCDA-F919-4217-BC75-7B085B8C0861}" srcOrd="5" destOrd="0" presId="urn:microsoft.com/office/officeart/2005/8/layout/cycle1"/>
    <dgm:cxn modelId="{88A7DCDE-4C8D-4E56-976E-F5E19E767F69}" type="presParOf" srcId="{E45B4FA2-630B-44D2-946A-194CB95B0EE1}" destId="{C4C62662-D1DA-42B2-86C3-A258DB4C6293}" srcOrd="6" destOrd="0" presId="urn:microsoft.com/office/officeart/2005/8/layout/cycle1"/>
    <dgm:cxn modelId="{F804BDA5-4E93-433B-B009-019B5F0A1E38}" type="presParOf" srcId="{E45B4FA2-630B-44D2-946A-194CB95B0EE1}" destId="{5D823FE0-695D-4461-9AD8-6CED8109F9E3}" srcOrd="7" destOrd="0" presId="urn:microsoft.com/office/officeart/2005/8/layout/cycle1"/>
    <dgm:cxn modelId="{A31B8D4B-CBB5-4AA8-8AB7-90A332C9FADC}" type="presParOf" srcId="{E45B4FA2-630B-44D2-946A-194CB95B0EE1}" destId="{12A2578F-4084-47C8-98F6-C66485FB1FF8}" srcOrd="8" destOrd="0" presId="urn:microsoft.com/office/officeart/2005/8/layout/cycle1"/>
    <dgm:cxn modelId="{606519D3-10A1-447D-9BEB-896B0F517376}" type="presParOf" srcId="{E45B4FA2-630B-44D2-946A-194CB95B0EE1}" destId="{92722266-0711-46D7-A03F-5331DDAEF204}" srcOrd="9" destOrd="0" presId="urn:microsoft.com/office/officeart/2005/8/layout/cycle1"/>
    <dgm:cxn modelId="{2C47D00C-45C6-4748-BC86-C3A4CB47ABB4}" type="presParOf" srcId="{E45B4FA2-630B-44D2-946A-194CB95B0EE1}" destId="{85891F6D-26C7-4A6F-AB93-495C5FFC15A2}" srcOrd="10" destOrd="0" presId="urn:microsoft.com/office/officeart/2005/8/layout/cycle1"/>
    <dgm:cxn modelId="{604D9DFA-B15B-4561-A752-BBDD98D48880}" type="presParOf" srcId="{E45B4FA2-630B-44D2-946A-194CB95B0EE1}" destId="{46B39F20-417C-4E3F-B882-36197ADF465B}" srcOrd="11" destOrd="0" presId="urn:microsoft.com/office/officeart/2005/8/layout/cycle1"/>
    <dgm:cxn modelId="{C353B20C-8E81-4246-861B-5CA84A408A8B}" type="presParOf" srcId="{E45B4FA2-630B-44D2-946A-194CB95B0EE1}" destId="{62C26114-2FE0-415D-882F-BD692C2EBAC5}" srcOrd="12" destOrd="0" presId="urn:microsoft.com/office/officeart/2005/8/layout/cycle1"/>
    <dgm:cxn modelId="{4660CDA5-EB2D-4467-9ECF-8DFC5DA7E293}" type="presParOf" srcId="{E45B4FA2-630B-44D2-946A-194CB95B0EE1}" destId="{0906F635-B2ED-460A-9D29-927DD000B827}" srcOrd="13" destOrd="0" presId="urn:microsoft.com/office/officeart/2005/8/layout/cycle1"/>
    <dgm:cxn modelId="{6E84D3F1-A90F-4884-93D5-8AF1911399E4}" type="presParOf" srcId="{E45B4FA2-630B-44D2-946A-194CB95B0EE1}" destId="{A76456CC-4B3C-4B40-8381-6E1394BB45A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DE9F8-9E13-4047-A95F-597BDA222E4B}">
      <dsp:nvSpPr>
        <dsp:cNvPr id="0" name=""/>
        <dsp:cNvSpPr/>
      </dsp:nvSpPr>
      <dsp:spPr>
        <a:xfrm>
          <a:off x="1435816" y="396634"/>
          <a:ext cx="559873" cy="55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 dirty="0"/>
        </a:p>
      </dsp:txBody>
      <dsp:txXfrm>
        <a:off x="1435816" y="396634"/>
        <a:ext cx="559873" cy="559873"/>
      </dsp:txXfrm>
    </dsp:sp>
    <dsp:sp modelId="{AD179AE8-9C30-4521-925C-E9F518B01693}">
      <dsp:nvSpPr>
        <dsp:cNvPr id="0" name=""/>
        <dsp:cNvSpPr/>
      </dsp:nvSpPr>
      <dsp:spPr>
        <a:xfrm>
          <a:off x="12641" y="553815"/>
          <a:ext cx="2101561" cy="21015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A1832-BF2E-4863-928C-9CE0B32FAFDA}">
      <dsp:nvSpPr>
        <dsp:cNvPr id="0" name=""/>
        <dsp:cNvSpPr/>
      </dsp:nvSpPr>
      <dsp:spPr>
        <a:xfrm>
          <a:off x="1774569" y="1439210"/>
          <a:ext cx="559873" cy="55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/>
        </a:p>
      </dsp:txBody>
      <dsp:txXfrm>
        <a:off x="1774569" y="1439210"/>
        <a:ext cx="559873" cy="559873"/>
      </dsp:txXfrm>
    </dsp:sp>
    <dsp:sp modelId="{5459CCDA-F919-4217-BC75-7B085B8C0861}">
      <dsp:nvSpPr>
        <dsp:cNvPr id="0" name=""/>
        <dsp:cNvSpPr/>
      </dsp:nvSpPr>
      <dsp:spPr>
        <a:xfrm>
          <a:off x="175029" y="288030"/>
          <a:ext cx="2101561" cy="21015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23FE0-695D-4461-9AD8-6CED8109F9E3}">
      <dsp:nvSpPr>
        <dsp:cNvPr id="0" name=""/>
        <dsp:cNvSpPr/>
      </dsp:nvSpPr>
      <dsp:spPr>
        <a:xfrm>
          <a:off x="887702" y="2083557"/>
          <a:ext cx="559873" cy="55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/>
        </a:p>
      </dsp:txBody>
      <dsp:txXfrm>
        <a:off x="887702" y="2083557"/>
        <a:ext cx="559873" cy="559873"/>
      </dsp:txXfrm>
    </dsp:sp>
    <dsp:sp modelId="{12A2578F-4084-47C8-98F6-C66485FB1FF8}">
      <dsp:nvSpPr>
        <dsp:cNvPr id="0" name=""/>
        <dsp:cNvSpPr/>
      </dsp:nvSpPr>
      <dsp:spPr>
        <a:xfrm>
          <a:off x="348387" y="267813"/>
          <a:ext cx="2101561" cy="21015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91F6D-26C7-4A6F-AB93-495C5FFC15A2}">
      <dsp:nvSpPr>
        <dsp:cNvPr id="0" name=""/>
        <dsp:cNvSpPr/>
      </dsp:nvSpPr>
      <dsp:spPr>
        <a:xfrm>
          <a:off x="834" y="1439210"/>
          <a:ext cx="559873" cy="55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/>
        </a:p>
      </dsp:txBody>
      <dsp:txXfrm>
        <a:off x="834" y="1439210"/>
        <a:ext cx="559873" cy="559873"/>
      </dsp:txXfrm>
    </dsp:sp>
    <dsp:sp modelId="{46B39F20-417C-4E3F-B882-36197ADF465B}">
      <dsp:nvSpPr>
        <dsp:cNvPr id="0" name=""/>
        <dsp:cNvSpPr/>
      </dsp:nvSpPr>
      <dsp:spPr>
        <a:xfrm>
          <a:off x="470950" y="553815"/>
          <a:ext cx="2101561" cy="21015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6F635-B2ED-460A-9D29-927DD000B827}">
      <dsp:nvSpPr>
        <dsp:cNvPr id="0" name=""/>
        <dsp:cNvSpPr/>
      </dsp:nvSpPr>
      <dsp:spPr>
        <a:xfrm>
          <a:off x="339587" y="396634"/>
          <a:ext cx="559873" cy="55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 dirty="0"/>
        </a:p>
      </dsp:txBody>
      <dsp:txXfrm>
        <a:off x="339587" y="396634"/>
        <a:ext cx="559873" cy="559873"/>
      </dsp:txXfrm>
    </dsp:sp>
    <dsp:sp modelId="{A76456CC-4B3C-4B40-8381-6E1394BB45AB}">
      <dsp:nvSpPr>
        <dsp:cNvPr id="0" name=""/>
        <dsp:cNvSpPr/>
      </dsp:nvSpPr>
      <dsp:spPr>
        <a:xfrm>
          <a:off x="247049" y="815438"/>
          <a:ext cx="2101561" cy="21015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2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3" y="4715907"/>
            <a:ext cx="4890665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431814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34BB09-483B-4C4B-A5A4-C02A22055B01}" type="slidenum">
              <a:rPr lang="da-DK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700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625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210" y="6477000"/>
            <a:ext cx="3959769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694" y="6477000"/>
            <a:ext cx="40794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295400"/>
            <a:ext cx="87258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2286000"/>
            <a:ext cx="872368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pic>
        <p:nvPicPr>
          <p:cNvPr id="13" name="Picture 4" descr="DTU Corporate logo_F_A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65" y="279402"/>
            <a:ext cx="485265" cy="7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05493" name="Fri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9600" y="3394800"/>
            <a:ext cx="5040000" cy="2340000"/>
          </a:xfrm>
          <a:prstGeom prst="rect">
            <a:avLst/>
          </a:prstGeom>
        </p:spPr>
      </p:pic>
      <p:pic>
        <p:nvPicPr>
          <p:cNvPr id="93048738" name="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800" y="6030000"/>
            <a:ext cx="5199728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1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2300" y="1449388"/>
            <a:ext cx="5364163" cy="47879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76977" y="1449392"/>
            <a:ext cx="5362575" cy="224993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76977" y="3987354"/>
            <a:ext cx="5362575" cy="224993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8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o indholdsobjekt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2300" y="1449388"/>
            <a:ext cx="5364163" cy="22500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300" y="3959228"/>
            <a:ext cx="5364163" cy="22780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276977" y="1449388"/>
            <a:ext cx="5362575" cy="478790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FLD_Presentation Title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006B-6D9C-4DE3-B14E-DF38388C085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_CustomB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</p:spTree>
    <p:extLst>
      <p:ext uri="{BB962C8B-B14F-4D97-AF65-F5344CB8AC3E}">
        <p14:creationId xmlns:p14="http://schemas.microsoft.com/office/powerpoint/2010/main" val="272171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5207" y="6477000"/>
            <a:ext cx="3959769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694" y="6477000"/>
            <a:ext cx="40794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>
                <a:solidFill>
                  <a:srgbClr val="000000"/>
                </a:solidFill>
              </a:rPr>
              <a:pPr/>
              <a:t>‹#›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694" y="1295400"/>
            <a:ext cx="8535406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694" y="2286000"/>
            <a:ext cx="8533289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noProof="0"/>
              <a:t>Click to edit Master subtitle style</a:t>
            </a:r>
          </a:p>
        </p:txBody>
      </p:sp>
      <p:pic>
        <p:nvPicPr>
          <p:cNvPr id="89716578" name="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493" y="6030000"/>
            <a:ext cx="6932068" cy="626400"/>
          </a:xfrm>
          <a:prstGeom prst="rect">
            <a:avLst/>
          </a:prstGeom>
        </p:spPr>
      </p:pic>
      <p:pic>
        <p:nvPicPr>
          <p:cNvPr id="1704547872" name="Fri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6488" y="3124800"/>
            <a:ext cx="6719125" cy="234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043" y="279401"/>
            <a:ext cx="48677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48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>
                <a:solidFill>
                  <a:srgbClr val="000000"/>
                </a:solidFill>
              </a:rPr>
              <a:t>22. september 2018</a:t>
            </a:r>
          </a:p>
        </p:txBody>
      </p:sp>
      <p:sp>
        <p:nvSpPr>
          <p:cNvPr id="7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Blended Learning: but where is the studen, the teacher, the learning..?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>
                <a:solidFill>
                  <a:srgbClr val="000000"/>
                </a:solidFill>
              </a:rPr>
              <a:pPr/>
              <a:t>‹#›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7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4" y="1600200"/>
            <a:ext cx="5079339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06" y="1600200"/>
            <a:ext cx="5079339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7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22. september 2018</a:t>
            </a:r>
          </a:p>
        </p:txBody>
      </p:sp>
      <p:sp>
        <p:nvSpPr>
          <p:cNvPr id="8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Blended Learning: but where is the studen, the teacher, the learning..?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>
                <a:solidFill>
                  <a:srgbClr val="000000"/>
                </a:solidFill>
              </a:rPr>
              <a:pPr/>
              <a:t>‹#›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9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22. september 2018</a:t>
            </a:r>
          </a:p>
        </p:txBody>
      </p:sp>
      <p:sp>
        <p:nvSpPr>
          <p:cNvPr id="4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Blended Learning: but where is the studen, the teacher, the learning..?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>
                <a:solidFill>
                  <a:srgbClr val="000000"/>
                </a:solidFill>
              </a:rPr>
              <a:pPr/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3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22. september 2018</a:t>
            </a: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</a:rPr>
              <a:t>Blended Learning: but where is the studen, the teacher, the learning..?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>
                <a:solidFill>
                  <a:srgbClr val="000000"/>
                </a:solidFill>
              </a:rPr>
              <a:pPr/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 fot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12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3" y="2997200"/>
            <a:ext cx="2411411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183715" name="Fri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9600" y="3394800"/>
            <a:ext cx="5040000" cy="2340000"/>
          </a:xfrm>
          <a:prstGeom prst="rect">
            <a:avLst/>
          </a:prstGeom>
        </p:spPr>
      </p:pic>
      <p:pic>
        <p:nvPicPr>
          <p:cNvPr id="1175709449" name="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800" y="6030000"/>
            <a:ext cx="5199728" cy="626400"/>
          </a:xfrm>
          <a:prstGeom prst="rect">
            <a:avLst/>
          </a:prstGeom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295400"/>
            <a:ext cx="87258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2286000"/>
            <a:ext cx="872368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pic>
        <p:nvPicPr>
          <p:cNvPr id="13" name="Picture 4" descr="DTU Corporate logo_F_A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65" y="279402"/>
            <a:ext cx="485265" cy="7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>
          <a:xfrm>
            <a:off x="7572003" y="6783000"/>
            <a:ext cx="2152934" cy="75000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7572095" y="6477000"/>
            <a:ext cx="2154214" cy="30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-4349" y="6477000"/>
            <a:ext cx="598341" cy="30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3485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 foto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12" name="Billede 11" descr="Frise_Billede_fix_p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8151" y="2895600"/>
            <a:ext cx="5402579" cy="3962400"/>
          </a:xfrm>
          <a:prstGeom prst="rect">
            <a:avLst/>
          </a:prstGeom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295400"/>
            <a:ext cx="87258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2286000"/>
            <a:ext cx="872368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pic>
        <p:nvPicPr>
          <p:cNvPr id="1799436924" name="Fri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9600" y="3394800"/>
            <a:ext cx="5040000" cy="2340000"/>
          </a:xfrm>
          <a:prstGeom prst="rect">
            <a:avLst/>
          </a:prstGeom>
        </p:spPr>
      </p:pic>
      <p:pic>
        <p:nvPicPr>
          <p:cNvPr id="1197635510" name="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800" y="6030000"/>
            <a:ext cx="5199728" cy="626400"/>
          </a:xfrm>
          <a:prstGeom prst="rect">
            <a:avLst/>
          </a:prstGeom>
        </p:spPr>
      </p:pic>
      <p:pic>
        <p:nvPicPr>
          <p:cNvPr id="13" name="Picture 4" descr="DTU Corporate logo_F_A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65" y="279402"/>
            <a:ext cx="485265" cy="7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>
          <a:xfrm>
            <a:off x="7572003" y="6783000"/>
            <a:ext cx="2152934" cy="75000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7572095" y="6477000"/>
            <a:ext cx="2154214" cy="30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" y="6477000"/>
            <a:ext cx="622299" cy="30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3485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  <p:sp>
        <p:nvSpPr>
          <p:cNvPr id="7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48616"/>
            <a:ext cx="10563358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2" y="1449388"/>
            <a:ext cx="5364162" cy="4787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977" y="1449388"/>
            <a:ext cx="5362575" cy="4787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  <p:sp>
        <p:nvSpPr>
          <p:cNvPr id="8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9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  <p:sp>
        <p:nvSpPr>
          <p:cNvPr id="5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2300" y="1449388"/>
            <a:ext cx="5364163" cy="47879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977" y="1449388"/>
            <a:ext cx="5362575" cy="47879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  <p:sp>
        <p:nvSpPr>
          <p:cNvPr id="9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58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449388"/>
            <a:ext cx="5364163" cy="47879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977" y="1449388"/>
            <a:ext cx="5362575" cy="47879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8 October 2018</a:t>
            </a:r>
          </a:p>
        </p:txBody>
      </p:sp>
      <p:sp>
        <p:nvSpPr>
          <p:cNvPr id="6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89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7420938" y="6477000"/>
            <a:ext cx="2305369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2300" y="6477000"/>
            <a:ext cx="598341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148616"/>
            <a:ext cx="105633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2" y="1449388"/>
            <a:ext cx="11017250" cy="47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3676" name="OFF_Workarea"/>
          <p:cNvSpPr>
            <a:spLocks noChangeArrowheads="1"/>
          </p:cNvSpPr>
          <p:nvPr/>
        </p:nvSpPr>
        <p:spPr bwMode="auto">
          <a:xfrm>
            <a:off x="1318512" y="6477000"/>
            <a:ext cx="610884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900" b="1" dirty="0"/>
              <a:t>Technical University of Denmark</a:t>
            </a:r>
          </a:p>
        </p:txBody>
      </p:sp>
      <p:pic>
        <p:nvPicPr>
          <p:cNvPr id="23" name="Picture 4" descr="DTU Corporate logo_F_A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65" y="279402"/>
            <a:ext cx="485265" cy="7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/>
          <p:cNvSpPr txBox="1"/>
          <p:nvPr userDrawn="1"/>
        </p:nvSpPr>
        <p:spPr>
          <a:xfrm>
            <a:off x="12425388" y="6244792"/>
            <a:ext cx="2454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noProof="1">
                <a:solidFill>
                  <a:schemeClr val="bg2"/>
                </a:solidFill>
              </a:rPr>
              <a:t>Add or change </a:t>
            </a:r>
            <a:r>
              <a:rPr lang="da-DK" sz="1100" noProof="1">
                <a:solidFill>
                  <a:schemeClr val="bg2"/>
                </a:solidFill>
              </a:rPr>
              <a:t/>
            </a:r>
            <a:br>
              <a:rPr lang="da-DK" sz="1100" noProof="1">
                <a:solidFill>
                  <a:schemeClr val="bg2"/>
                </a:solidFill>
              </a:rPr>
            </a:br>
            <a:r>
              <a:rPr lang="en-GB" sz="1100" noProof="1">
                <a:solidFill>
                  <a:schemeClr val="bg2"/>
                </a:solidFill>
              </a:rPr>
              <a:t>Presentation Title or Date</a:t>
            </a:r>
            <a:endParaRPr lang="en-GB"/>
          </a:p>
          <a:p>
            <a:pPr>
              <a:spcBef>
                <a:spcPts val="0"/>
              </a:spcBef>
            </a:pPr>
            <a:r>
              <a:rPr lang="en-GB" sz="1100" noProof="1">
                <a:solidFill>
                  <a:schemeClr val="bg2"/>
                </a:solidFill>
              </a:rPr>
              <a:t>via ”Insert”; ”Header &amp; Footer”</a:t>
            </a:r>
            <a:endParaRPr lang="en-GB"/>
          </a:p>
        </p:txBody>
      </p:sp>
      <p:cxnSp>
        <p:nvCxnSpPr>
          <p:cNvPr id="16" name="Straight Connector 13"/>
          <p:cNvCxnSpPr/>
          <p:nvPr userDrawn="1"/>
        </p:nvCxnSpPr>
        <p:spPr bwMode="auto">
          <a:xfrm>
            <a:off x="12250613" y="6597352"/>
            <a:ext cx="1919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Date_CustomB"/>
          <p:cNvSpPr>
            <a:spLocks noGrp="1"/>
          </p:cNvSpPr>
          <p:nvPr>
            <p:ph type="dt" sz="half" idx="2"/>
          </p:nvPr>
        </p:nvSpPr>
        <p:spPr>
          <a:xfrm>
            <a:off x="9726309" y="6476999"/>
            <a:ext cx="19152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8 October 2018</a:t>
            </a: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00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CustomB"/>
          <p:cNvSpPr>
            <a:spLocks noGrp="1"/>
          </p:cNvSpPr>
          <p:nvPr>
            <p:ph type="dt" sz="half" idx="2"/>
          </p:nvPr>
        </p:nvSpPr>
        <p:spPr>
          <a:xfrm>
            <a:off x="9263146" y="6476999"/>
            <a:ext cx="1914951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r>
              <a:rPr lang="da-DK" dirty="0">
                <a:solidFill>
                  <a:srgbClr val="000000"/>
                </a:solidFill>
              </a:rPr>
              <a:t>22. september 2018</a:t>
            </a: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6957778" y="6477000"/>
            <a:ext cx="2305369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r>
              <a:rPr lang="da-DK" dirty="0">
                <a:solidFill>
                  <a:srgbClr val="000000"/>
                </a:solidFill>
              </a:rPr>
              <a:t>Blended Learning: but where is the studen, the teacher, the learning..?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694" y="6477000"/>
            <a:ext cx="407947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>
                <a:solidFill>
                  <a:srgbClr val="000000"/>
                </a:solidFill>
              </a:rPr>
              <a:pPr/>
              <a:t>‹#›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694" y="304800"/>
            <a:ext cx="10361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694" y="1600200"/>
            <a:ext cx="10361851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043" y="279401"/>
            <a:ext cx="48677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FF_Workarea"/>
          <p:cNvSpPr>
            <a:spLocks noChangeArrowheads="1"/>
          </p:cNvSpPr>
          <p:nvPr userDrawn="1"/>
        </p:nvSpPr>
        <p:spPr bwMode="auto">
          <a:xfrm>
            <a:off x="1318511" y="6477000"/>
            <a:ext cx="56406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a-DK" sz="850" b="1" dirty="0">
                <a:solidFill>
                  <a:srgbClr val="000000"/>
                </a:solidFill>
              </a:rPr>
              <a:t>Danmarks Tekniske Universitet</a:t>
            </a:r>
          </a:p>
        </p:txBody>
      </p:sp>
      <p:sp>
        <p:nvSpPr>
          <p:cNvPr id="10" name="TextBox 12"/>
          <p:cNvSpPr txBox="1"/>
          <p:nvPr userDrawn="1"/>
        </p:nvSpPr>
        <p:spPr>
          <a:xfrm>
            <a:off x="12504508" y="6244790"/>
            <a:ext cx="3190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100" noProof="1">
                <a:solidFill>
                  <a:srgbClr val="999999"/>
                </a:solidFill>
              </a:rPr>
              <a:t>Add or change </a:t>
            </a:r>
            <a:r>
              <a:rPr lang="en-GB" sz="1100" noProof="1">
                <a:solidFill>
                  <a:srgbClr val="999999"/>
                </a:solidFill>
              </a:rPr>
              <a:t/>
            </a:r>
            <a:br>
              <a:rPr lang="en-GB" sz="1100" noProof="1">
                <a:solidFill>
                  <a:srgbClr val="999999"/>
                </a:solidFill>
              </a:rPr>
            </a:br>
            <a:r>
              <a:rPr lang="da-DK" sz="1100" noProof="1">
                <a:solidFill>
                  <a:srgbClr val="999999"/>
                </a:solidFill>
              </a:rPr>
              <a:t>Presentation Title or Date</a:t>
            </a:r>
            <a:endParaRPr lang="da-DK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da-DK" sz="1100" noProof="1">
                <a:solidFill>
                  <a:srgbClr val="999999"/>
                </a:solidFill>
              </a:rPr>
              <a:t>via ”Insert”; ”Header &amp; Footer”</a:t>
            </a:r>
            <a:endParaRPr lang="da-DK">
              <a:solidFill>
                <a:srgbClr val="000000"/>
              </a:solidFill>
            </a:endParaRPr>
          </a:p>
        </p:txBody>
      </p:sp>
      <p:cxnSp>
        <p:nvCxnSpPr>
          <p:cNvPr id="11" name="Straight Connector 13"/>
          <p:cNvCxnSpPr/>
          <p:nvPr userDrawn="1"/>
        </p:nvCxnSpPr>
        <p:spPr bwMode="auto">
          <a:xfrm>
            <a:off x="12271506" y="6597352"/>
            <a:ext cx="25593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085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sk@adk.dtu.d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286000"/>
            <a:ext cx="9649370" cy="3159224"/>
          </a:xfrm>
        </p:spPr>
        <p:txBody>
          <a:bodyPr/>
          <a:lstStyle/>
          <a:p>
            <a:pPr algn="ctr"/>
            <a:r>
              <a:rPr lang="da-DK" sz="4800" b="1" dirty="0" smtClean="0"/>
              <a:t>      The </a:t>
            </a:r>
            <a:r>
              <a:rPr lang="da-DK" sz="4800" b="1" dirty="0"/>
              <a:t>blended </a:t>
            </a:r>
            <a:r>
              <a:rPr lang="da-DK" sz="4800" b="1" dirty="0" err="1" smtClean="0"/>
              <a:t>equation</a:t>
            </a:r>
            <a:r>
              <a:rPr lang="da-DK" sz="4800" b="1" dirty="0" smtClean="0"/>
              <a:t>…</a:t>
            </a:r>
          </a:p>
          <a:p>
            <a:pPr algn="ctr"/>
            <a:endParaRPr lang="da-DK" sz="4800" b="1" dirty="0"/>
          </a:p>
          <a:p>
            <a:pPr algn="ctr"/>
            <a:endParaRPr lang="da-DK" sz="4800" b="1" dirty="0" smtClean="0"/>
          </a:p>
          <a:p>
            <a:r>
              <a:rPr lang="da-DK" sz="1400" dirty="0"/>
              <a:t>Jesper Stensbo Knudsen</a:t>
            </a:r>
          </a:p>
          <a:p>
            <a:r>
              <a:rPr lang="da-DK" sz="1400" dirty="0"/>
              <a:t>Technical </a:t>
            </a:r>
            <a:r>
              <a:rPr lang="da-DK" sz="1400" dirty="0" err="1"/>
              <a:t>University</a:t>
            </a:r>
            <a:r>
              <a:rPr lang="da-DK" sz="1400" dirty="0"/>
              <a:t> of Denmark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0778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22300" y="1295400"/>
            <a:ext cx="8725800" cy="1173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622300" y="1268760"/>
            <a:ext cx="10225434" cy="4608512"/>
          </a:xfrm>
        </p:spPr>
        <p:txBody>
          <a:bodyPr/>
          <a:lstStyle/>
          <a:p>
            <a:pPr algn="ctr"/>
            <a:endParaRPr lang="da-DK" sz="2800" b="1" dirty="0" smtClean="0"/>
          </a:p>
          <a:p>
            <a:pPr algn="ctr"/>
            <a:r>
              <a:rPr lang="da-DK" sz="4800" b="1" dirty="0" smtClean="0"/>
              <a:t>The blended </a:t>
            </a:r>
            <a:r>
              <a:rPr lang="da-DK" sz="4800" b="1" dirty="0" err="1"/>
              <a:t>equation</a:t>
            </a:r>
            <a:r>
              <a:rPr lang="da-DK" sz="4800" b="1" dirty="0"/>
              <a:t>: </a:t>
            </a:r>
            <a:r>
              <a:rPr lang="da-DK" sz="4000" b="1" dirty="0"/>
              <a:t/>
            </a:r>
            <a:br>
              <a:rPr lang="da-DK" sz="4000" b="1" dirty="0"/>
            </a:br>
            <a:r>
              <a:rPr lang="da-DK" sz="4000" b="1" dirty="0"/>
              <a:t>But </a:t>
            </a:r>
            <a:r>
              <a:rPr lang="da-DK" sz="4000" b="1" dirty="0" err="1"/>
              <a:t>where</a:t>
            </a:r>
            <a:r>
              <a:rPr lang="da-DK" sz="4000" b="1" dirty="0"/>
              <a:t> is the student, </a:t>
            </a:r>
            <a:endParaRPr lang="da-DK" sz="4000" b="1" dirty="0" smtClean="0"/>
          </a:p>
          <a:p>
            <a:pPr algn="ctr"/>
            <a:r>
              <a:rPr lang="da-DK" sz="4000" b="1" dirty="0" smtClean="0"/>
              <a:t>the </a:t>
            </a:r>
            <a:r>
              <a:rPr lang="da-DK" sz="4000" b="1" dirty="0" err="1"/>
              <a:t>teacher</a:t>
            </a:r>
            <a:r>
              <a:rPr lang="da-DK" sz="4000" b="1" dirty="0"/>
              <a:t>, the </a:t>
            </a:r>
            <a:r>
              <a:rPr lang="da-DK" sz="4000" b="1" dirty="0" err="1" smtClean="0"/>
              <a:t>learning</a:t>
            </a:r>
            <a:r>
              <a:rPr lang="da-DK" sz="4000" b="1" dirty="0" smtClean="0"/>
              <a:t>?</a:t>
            </a:r>
            <a:endParaRPr lang="da-DK" sz="4000" b="1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r>
              <a:rPr lang="da-DK" dirty="0"/>
              <a:t>Jesper Stensbo Knudsen</a:t>
            </a:r>
          </a:p>
          <a:p>
            <a:r>
              <a:rPr lang="da-DK" dirty="0"/>
              <a:t>Technical </a:t>
            </a:r>
            <a:r>
              <a:rPr lang="da-DK" dirty="0" err="1"/>
              <a:t>University</a:t>
            </a:r>
            <a:r>
              <a:rPr lang="da-DK" dirty="0"/>
              <a:t> of Denmark</a:t>
            </a:r>
          </a:p>
          <a:p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where is the student?</a:t>
            </a:r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2300" y="6477000"/>
            <a:ext cx="598341" cy="3060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fld id="{A7ECE2FE-C1B5-48FF-B2C3-FCC8F0F88EE8}" type="slidenum">
              <a:rPr lang="en-GB" sz="900" smtClean="0"/>
              <a:pPr/>
              <a:t>3</a:t>
            </a:fld>
            <a:endParaRPr lang="en-GB" sz="900" dirty="0"/>
          </a:p>
        </p:txBody>
      </p:sp>
      <p:sp>
        <p:nvSpPr>
          <p:cNvPr id="2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June 3</a:t>
            </a:r>
            <a:r>
              <a:rPr lang="en-GB" baseline="30000" dirty="0" smtClean="0"/>
              <a:t>rd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jskn\Pictures\oplæg\looking-for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" y="1484784"/>
            <a:ext cx="4787899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skn\Pictures\oplæg\blue oce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41" y="1412776"/>
            <a:ext cx="54104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6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User driven innovation – design </a:t>
            </a:r>
            <a:r>
              <a:rPr lang="da-DK" dirty="0" err="1" smtClean="0"/>
              <a:t>based</a:t>
            </a:r>
            <a:r>
              <a:rPr lang="da-DK" dirty="0" smtClean="0"/>
              <a:t> research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238" y="1484784"/>
            <a:ext cx="5256314" cy="4787900"/>
          </a:xfrm>
        </p:spPr>
        <p:txBody>
          <a:bodyPr/>
          <a:lstStyle/>
          <a:p>
            <a:pPr lvl="0"/>
            <a:endParaRPr lang="da-DK" sz="2400" dirty="0" smtClean="0"/>
          </a:p>
          <a:p>
            <a:pPr lvl="0"/>
            <a:endParaRPr lang="da-DK" sz="2400" dirty="0"/>
          </a:p>
          <a:p>
            <a:r>
              <a:rPr lang="da-DK" sz="2400" dirty="0" smtClean="0"/>
              <a:t>Research </a:t>
            </a:r>
            <a:r>
              <a:rPr lang="da-DK" sz="2400" dirty="0"/>
              <a:t>design</a:t>
            </a:r>
          </a:p>
          <a:p>
            <a:pPr lvl="0"/>
            <a:r>
              <a:rPr lang="da-DK" sz="2400" dirty="0" err="1"/>
              <a:t>Who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the </a:t>
            </a:r>
            <a:r>
              <a:rPr lang="da-DK" sz="2400" dirty="0" err="1"/>
              <a:t>users</a:t>
            </a:r>
            <a:endParaRPr lang="da-DK" sz="2400" dirty="0"/>
          </a:p>
          <a:p>
            <a:pPr lvl="0"/>
            <a:r>
              <a:rPr lang="da-DK" sz="2400" dirty="0"/>
              <a:t>Change of </a:t>
            </a:r>
            <a:r>
              <a:rPr lang="da-DK" sz="2400" dirty="0" err="1"/>
              <a:t>content</a:t>
            </a:r>
            <a:r>
              <a:rPr lang="da-DK" sz="2400" dirty="0"/>
              <a:t> </a:t>
            </a:r>
            <a:r>
              <a:rPr lang="da-DK" sz="2400" dirty="0" err="1"/>
              <a:t>through</a:t>
            </a:r>
            <a:r>
              <a:rPr lang="da-DK" sz="2400" dirty="0"/>
              <a:t> </a:t>
            </a:r>
            <a:r>
              <a:rPr lang="da-DK" sz="2400" dirty="0" err="1"/>
              <a:t>change</a:t>
            </a:r>
            <a:r>
              <a:rPr lang="da-DK" sz="2400" dirty="0"/>
              <a:t> of </a:t>
            </a:r>
            <a:r>
              <a:rPr lang="da-DK" sz="2400" dirty="0" smtClean="0"/>
              <a:t>design</a:t>
            </a:r>
            <a:endParaRPr lang="da-DK" sz="2400" dirty="0"/>
          </a:p>
          <a:p>
            <a:pPr lvl="0"/>
            <a:r>
              <a:rPr lang="da-DK" sz="2400" dirty="0"/>
              <a:t>The </a:t>
            </a:r>
            <a:r>
              <a:rPr lang="da-DK" sz="2400" dirty="0" smtClean="0"/>
              <a:t>programme design</a:t>
            </a:r>
            <a:endParaRPr lang="da-DK" sz="2400" dirty="0"/>
          </a:p>
          <a:p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5567" y="6381328"/>
            <a:ext cx="1944216" cy="360041"/>
          </a:xfrm>
        </p:spPr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20939" y="6453336"/>
            <a:ext cx="3210771" cy="329664"/>
          </a:xfrm>
        </p:spPr>
        <p:txBody>
          <a:bodyPr/>
          <a:lstStyle/>
          <a:p>
            <a:r>
              <a:rPr lang="en-GB" dirty="0"/>
              <a:t>June 3</a:t>
            </a:r>
            <a:r>
              <a:rPr lang="en-GB" baseline="30000" dirty="0"/>
              <a:t>rd </a:t>
            </a:r>
            <a:r>
              <a:rPr lang="en-GB" dirty="0"/>
              <a:t>2019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1340768"/>
            <a:ext cx="547260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45683372"/>
              </p:ext>
            </p:extLst>
          </p:nvPr>
        </p:nvGraphicFramePr>
        <p:xfrm>
          <a:off x="2031736" y="2420888"/>
          <a:ext cx="233527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57935" y="2057790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rgbClr val="000000"/>
                </a:solidFill>
              </a:rPr>
              <a:t>1</a:t>
            </a:r>
            <a:endParaRPr lang="da-DK" sz="11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044" y="2074896"/>
            <a:ext cx="515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>
                <a:solidFill>
                  <a:srgbClr val="000000"/>
                </a:solidFill>
              </a:rPr>
              <a:t>2</a:t>
            </a:r>
            <a:endParaRPr lang="da-DK" sz="11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6255" y="4025490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rgbClr val="000000"/>
                </a:solidFill>
              </a:rPr>
              <a:t>3</a:t>
            </a:r>
            <a:endParaRPr lang="da-DK" sz="11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5301" y="4025490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rgbClr val="000000"/>
                </a:solidFill>
              </a:rPr>
              <a:t>4</a:t>
            </a:r>
            <a:endParaRPr lang="da-DK" sz="11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334" y="5877272"/>
            <a:ext cx="2506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Reference: </a:t>
            </a:r>
            <a:r>
              <a:rPr lang="en-GB" sz="1100" dirty="0" smtClean="0"/>
              <a:t>ELYK-project, 2012</a:t>
            </a:r>
            <a:endParaRPr lang="en-GB" sz="11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9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22" y="116632"/>
            <a:ext cx="10563358" cy="1143000"/>
          </a:xfrm>
        </p:spPr>
        <p:txBody>
          <a:bodyPr/>
          <a:lstStyle/>
          <a:p>
            <a:r>
              <a:rPr lang="da-DK" dirty="0" smtClean="0"/>
              <a:t>        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3</a:t>
            </a:r>
            <a:r>
              <a:rPr lang="en-GB" baseline="30000" dirty="0"/>
              <a:t>rd </a:t>
            </a:r>
            <a:r>
              <a:rPr lang="en-GB" dirty="0"/>
              <a:t>2019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 descr="C:\Users\jskn\Pictures\oplæg\auditorium_SD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412776"/>
            <a:ext cx="51125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skn\Pictures\oplæg\online_onlineuniversitties.c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1340768"/>
            <a:ext cx="5080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73090"/>
              </p:ext>
            </p:extLst>
          </p:nvPr>
        </p:nvGraphicFramePr>
        <p:xfrm>
          <a:off x="982639" y="692696"/>
          <a:ext cx="9649072" cy="4572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824536"/>
                <a:gridCol w="4824536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From in-line 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 online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0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where</a:t>
            </a:r>
            <a:r>
              <a:rPr lang="da-DK" dirty="0" smtClean="0"/>
              <a:t> is the </a:t>
            </a:r>
            <a:r>
              <a:rPr lang="da-DK" dirty="0" err="1" smtClean="0"/>
              <a:t>teacher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sz="2400" dirty="0" smtClean="0"/>
          </a:p>
          <a:p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Setup </a:t>
            </a:r>
            <a:r>
              <a:rPr lang="da-DK" sz="2400" dirty="0" err="1" smtClean="0"/>
              <a:t>suited</a:t>
            </a:r>
            <a:r>
              <a:rPr lang="da-DK" sz="2400" dirty="0" smtClean="0"/>
              <a:t> for the </a:t>
            </a:r>
            <a:r>
              <a:rPr lang="da-DK" sz="2400" dirty="0" err="1" smtClean="0"/>
              <a:t>individual</a:t>
            </a:r>
            <a:r>
              <a:rPr lang="da-DK" sz="2400" dirty="0" smtClean="0"/>
              <a:t> </a:t>
            </a:r>
            <a:r>
              <a:rPr lang="da-DK" sz="2400" dirty="0" err="1" smtClean="0"/>
              <a:t>teacher</a:t>
            </a:r>
            <a:endParaRPr lang="da-DK" sz="2400" dirty="0" smtClean="0"/>
          </a:p>
          <a:p>
            <a:r>
              <a:rPr lang="da-DK" sz="2400" dirty="0" smtClean="0"/>
              <a:t>Development of </a:t>
            </a:r>
            <a:r>
              <a:rPr lang="da-DK" sz="2400" dirty="0" err="1" smtClean="0"/>
              <a:t>competences</a:t>
            </a:r>
            <a:endParaRPr lang="da-DK" sz="2400" dirty="0" smtClean="0"/>
          </a:p>
          <a:p>
            <a:r>
              <a:rPr lang="da-DK" sz="2400" dirty="0" err="1"/>
              <a:t>Recruitment</a:t>
            </a:r>
            <a:r>
              <a:rPr lang="da-DK" sz="2400" dirty="0"/>
              <a:t> of </a:t>
            </a:r>
            <a:r>
              <a:rPr lang="da-DK" sz="2400" dirty="0" err="1"/>
              <a:t>teachers</a:t>
            </a:r>
            <a:endParaRPr lang="da-DK" sz="2400" dirty="0"/>
          </a:p>
          <a:p>
            <a:endParaRPr lang="da-DK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3</a:t>
            </a:r>
            <a:r>
              <a:rPr lang="en-GB" baseline="30000" dirty="0"/>
              <a:t>rd </a:t>
            </a:r>
            <a:r>
              <a:rPr lang="en-GB" dirty="0"/>
              <a:t>2019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4" y="1844824"/>
            <a:ext cx="503034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2" y="1484784"/>
            <a:ext cx="5364162" cy="47879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9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….where is the learning?</a:t>
            </a:r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Fear of distance</a:t>
            </a:r>
          </a:p>
          <a:p>
            <a:r>
              <a:rPr lang="en-GB" dirty="0"/>
              <a:t>Fear of loosing control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r"/>
            <a:r>
              <a:rPr lang="en-GB" dirty="0" smtClean="0"/>
              <a:t>Regaining intimacy</a:t>
            </a:r>
          </a:p>
          <a:p>
            <a:pPr algn="r"/>
            <a:r>
              <a:rPr lang="en-GB" dirty="0" smtClean="0"/>
              <a:t>Student’s work embodies the teaching </a:t>
            </a:r>
          </a:p>
          <a:p>
            <a:pPr algn="r"/>
            <a:endParaRPr lang="en-GB" dirty="0"/>
          </a:p>
        </p:txBody>
      </p:sp>
      <p:sp>
        <p:nvSpPr>
          <p:cNvPr id="133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22300" y="6477000"/>
            <a:ext cx="598341" cy="3060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fld id="{5E2C322B-CF15-4038-8EEB-7ECED04C9535}" type="slidenum">
              <a:rPr lang="en-GB" sz="900" smtClean="0"/>
              <a:pPr/>
              <a:t>7</a:t>
            </a:fld>
            <a:endParaRPr lang="en-GB" sz="900" dirty="0"/>
          </a:p>
        </p:txBody>
      </p:sp>
      <p:sp>
        <p:nvSpPr>
          <p:cNvPr id="2" name="Date_CustomB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June 3</a:t>
            </a:r>
            <a:r>
              <a:rPr lang="en-GB" baseline="30000" dirty="0"/>
              <a:t>rd </a:t>
            </a:r>
            <a:r>
              <a:rPr lang="en-GB" dirty="0"/>
              <a:t>2019</a:t>
            </a:r>
          </a:p>
          <a:p>
            <a:endParaRPr lang="en-GB" dirty="0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jskn\Pictures\oplæg\learning_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0">
            <a:off x="6944518" y="2534409"/>
            <a:ext cx="4140104" cy="21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3142878" y="3068960"/>
            <a:ext cx="2736304" cy="136815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1300"/>
              </a:lnSpc>
            </a:pPr>
            <a:endParaRPr lang="en-GB" b="1" dirty="0" smtClean="0"/>
          </a:p>
          <a:p>
            <a:pPr lvl="0">
              <a:lnSpc>
                <a:spcPts val="1300"/>
              </a:lnSpc>
            </a:pPr>
            <a:r>
              <a:rPr lang="en-GB" b="1" dirty="0" smtClean="0"/>
              <a:t>Capture </a:t>
            </a:r>
            <a:r>
              <a:rPr lang="en-GB" b="1" dirty="0"/>
              <a:t>the contact</a:t>
            </a:r>
            <a:endParaRPr lang="da-DK" b="1" dirty="0"/>
          </a:p>
          <a:p>
            <a:pPr marL="742950" lvl="1" indent="-285750">
              <a:lnSpc>
                <a:spcPts val="1400"/>
              </a:lnSpc>
              <a:buFontTx/>
              <a:buChar char="-"/>
            </a:pPr>
            <a:r>
              <a:rPr lang="en-GB" dirty="0" smtClean="0"/>
              <a:t>The teaching</a:t>
            </a:r>
          </a:p>
          <a:p>
            <a:pPr marL="742950" lvl="1" indent="-285750">
              <a:lnSpc>
                <a:spcPts val="1400"/>
              </a:lnSpc>
              <a:buFontTx/>
              <a:buChar char="-"/>
            </a:pPr>
            <a:r>
              <a:rPr lang="en-GB" dirty="0" smtClean="0"/>
              <a:t>Student </a:t>
            </a:r>
            <a:r>
              <a:rPr lang="en-GB" dirty="0"/>
              <a:t>feedback</a:t>
            </a:r>
            <a:endParaRPr lang="da-DK" dirty="0"/>
          </a:p>
          <a:p>
            <a:pPr lvl="1">
              <a:lnSpc>
                <a:spcPts val="1400"/>
              </a:lnSpc>
            </a:pPr>
            <a:r>
              <a:rPr lang="en-GB" dirty="0" smtClean="0"/>
              <a:t>-   Teacher </a:t>
            </a:r>
            <a:r>
              <a:rPr lang="en-GB" dirty="0"/>
              <a:t>feedback</a:t>
            </a:r>
            <a:endParaRPr lang="da-DK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270670" y="2636912"/>
            <a:ext cx="1440160" cy="27363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>
          <a:xfrm>
            <a:off x="6276977" y="5877272"/>
            <a:ext cx="5362575" cy="360016"/>
          </a:xfrm>
        </p:spPr>
        <p:txBody>
          <a:bodyPr/>
          <a:lstStyle/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scope</a:t>
            </a:r>
            <a:r>
              <a:rPr lang="da-DK" dirty="0" smtClean="0"/>
              <a:t> of the </a:t>
            </a:r>
            <a:r>
              <a:rPr lang="da-DK" dirty="0" err="1" smtClean="0"/>
              <a:t>project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Transformation: from </a:t>
            </a:r>
            <a:r>
              <a:rPr lang="da-DK" dirty="0" err="1" smtClean="0"/>
              <a:t>development</a:t>
            </a:r>
            <a:r>
              <a:rPr lang="da-DK" dirty="0" smtClean="0"/>
              <a:t> to </a:t>
            </a:r>
            <a:r>
              <a:rPr lang="da-DK" dirty="0" err="1" smtClean="0"/>
              <a:t>organizational</a:t>
            </a:r>
            <a:r>
              <a:rPr lang="da-DK" dirty="0" smtClean="0"/>
              <a:t> </a:t>
            </a:r>
            <a:r>
              <a:rPr lang="da-DK" dirty="0" err="1" smtClean="0"/>
              <a:t>structure</a:t>
            </a:r>
            <a:endParaRPr lang="da-DK" dirty="0" smtClean="0"/>
          </a:p>
          <a:p>
            <a:pPr lvl="1"/>
            <a:r>
              <a:rPr lang="da-DK" dirty="0" smtClean="0"/>
              <a:t>More </a:t>
            </a:r>
            <a:r>
              <a:rPr lang="da-DK" dirty="0" err="1" smtClean="0"/>
              <a:t>than</a:t>
            </a:r>
            <a:r>
              <a:rPr lang="da-DK" dirty="0"/>
              <a:t> </a:t>
            </a:r>
            <a:r>
              <a:rPr lang="da-DK" dirty="0" err="1" smtClean="0"/>
              <a:t>project</a:t>
            </a:r>
            <a:r>
              <a:rPr lang="da-DK" dirty="0" smtClean="0"/>
              <a:t> management</a:t>
            </a:r>
          </a:p>
          <a:p>
            <a:pPr lvl="1"/>
            <a:r>
              <a:rPr lang="da-DK" dirty="0" err="1" smtClean="0"/>
              <a:t>Rethinking</a:t>
            </a:r>
            <a:r>
              <a:rPr lang="da-DK" dirty="0" smtClean="0"/>
              <a:t> the </a:t>
            </a:r>
            <a:r>
              <a:rPr lang="da-DK" dirty="0" err="1" smtClean="0"/>
              <a:t>essential</a:t>
            </a:r>
            <a:r>
              <a:rPr lang="da-DK" dirty="0" smtClean="0"/>
              <a:t> </a:t>
            </a:r>
            <a:r>
              <a:rPr lang="da-DK" dirty="0" err="1" smtClean="0"/>
              <a:t>question</a:t>
            </a:r>
            <a:r>
              <a:rPr lang="da-DK" dirty="0" smtClean="0"/>
              <a:t> of </a:t>
            </a:r>
            <a:r>
              <a:rPr lang="da-DK" dirty="0" err="1" smtClean="0"/>
              <a:t>teaching</a:t>
            </a:r>
            <a:r>
              <a:rPr lang="da-DK" dirty="0" smtClean="0"/>
              <a:t>: </a:t>
            </a:r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good</a:t>
            </a:r>
            <a:r>
              <a:rPr lang="da-DK" dirty="0" smtClean="0"/>
              <a:t> </a:t>
            </a:r>
            <a:r>
              <a:rPr lang="da-DK" dirty="0" err="1" smtClean="0"/>
              <a:t>teaching</a:t>
            </a:r>
            <a:r>
              <a:rPr lang="da-DK" dirty="0" smtClean="0"/>
              <a:t>?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From </a:t>
            </a:r>
            <a:r>
              <a:rPr lang="da-DK" dirty="0" err="1" smtClean="0"/>
              <a:t>development</a:t>
            </a:r>
            <a:r>
              <a:rPr lang="da-DK" dirty="0" smtClean="0"/>
              <a:t> to </a:t>
            </a:r>
            <a:r>
              <a:rPr lang="da-DK" dirty="0" err="1" smtClean="0"/>
              <a:t>organizational</a:t>
            </a:r>
            <a:r>
              <a:rPr lang="da-DK" dirty="0" smtClean="0"/>
              <a:t> </a:t>
            </a:r>
            <a:r>
              <a:rPr lang="da-DK" dirty="0" err="1" smtClean="0"/>
              <a:t>structure</a:t>
            </a:r>
            <a:r>
              <a:rPr lang="da-DK" dirty="0" smtClean="0"/>
              <a:t>; a matter of </a:t>
            </a:r>
            <a:r>
              <a:rPr lang="da-DK" dirty="0" err="1" smtClean="0"/>
              <a:t>culture</a:t>
            </a:r>
            <a:r>
              <a:rPr lang="da-DK" dirty="0" smtClean="0"/>
              <a:t>, </a:t>
            </a:r>
            <a:r>
              <a:rPr lang="da-DK" dirty="0" err="1" smtClean="0"/>
              <a:t>that</a:t>
            </a:r>
            <a:r>
              <a:rPr lang="da-DK" dirty="0" smtClean="0"/>
              <a:t> is </a:t>
            </a:r>
            <a:r>
              <a:rPr lang="da-DK" dirty="0" err="1" smtClean="0"/>
              <a:t>teaching</a:t>
            </a:r>
            <a:r>
              <a:rPr lang="da-DK" dirty="0" smtClean="0"/>
              <a:t> </a:t>
            </a:r>
            <a:r>
              <a:rPr lang="da-DK" dirty="0" err="1" smtClean="0"/>
              <a:t>philosphy</a:t>
            </a:r>
            <a:r>
              <a:rPr lang="da-DK" dirty="0" smtClean="0"/>
              <a:t>….</a:t>
            </a:r>
          </a:p>
          <a:p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 October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3" descr="C:\Users\jskn\Pictures\oplæg\The_Thinker,_Rod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1412776"/>
            <a:ext cx="3589803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295400"/>
            <a:ext cx="8725800" cy="1557536"/>
          </a:xfrm>
        </p:spPr>
        <p:txBody>
          <a:bodyPr/>
          <a:lstStyle/>
          <a:p>
            <a:pPr algn="ctr"/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sz="4400" dirty="0"/>
              <a:t/>
            </a:r>
            <a:br>
              <a:rPr lang="da-DK" sz="4400" dirty="0"/>
            </a:br>
            <a:r>
              <a:rPr lang="da-DK" sz="4400" dirty="0" smtClean="0"/>
              <a:t>THANK YOU!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286000"/>
            <a:ext cx="8723683" cy="4167336"/>
          </a:xfrm>
        </p:spPr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pPr algn="ctr"/>
            <a:r>
              <a:rPr lang="da-DK" sz="2400" dirty="0" smtClean="0"/>
              <a:t>Jesper Stensbo Knudsen</a:t>
            </a:r>
          </a:p>
          <a:p>
            <a:pPr algn="ctr"/>
            <a:r>
              <a:rPr lang="da-DK" sz="2400" dirty="0" smtClean="0"/>
              <a:t>Technical </a:t>
            </a:r>
            <a:r>
              <a:rPr lang="da-DK" sz="2400" dirty="0" err="1" smtClean="0"/>
              <a:t>University</a:t>
            </a:r>
            <a:r>
              <a:rPr lang="da-DK" sz="2400" dirty="0" smtClean="0"/>
              <a:t> of Denmark</a:t>
            </a:r>
          </a:p>
          <a:p>
            <a:pPr algn="ctr"/>
            <a:r>
              <a:rPr lang="da-DK" sz="2400" dirty="0" smtClean="0"/>
              <a:t>e-mail: </a:t>
            </a:r>
            <a:r>
              <a:rPr lang="da-DK" sz="2400" dirty="0" smtClean="0">
                <a:hlinkClick r:id="rId2"/>
              </a:rPr>
              <a:t>jsk@adk.dtu.dk</a:t>
            </a:r>
            <a:endParaRPr lang="da-DK" sz="2400" dirty="0" smtClean="0"/>
          </a:p>
          <a:p>
            <a:pPr algn="ctr"/>
            <a:endParaRPr lang="da-DK" sz="2400" dirty="0"/>
          </a:p>
          <a:p>
            <a:pPr algn="r"/>
            <a:endParaRPr lang="da-DK" sz="900" dirty="0" smtClean="0"/>
          </a:p>
          <a:p>
            <a:pPr algn="r"/>
            <a:endParaRPr lang="da-DK" sz="900" dirty="0"/>
          </a:p>
          <a:p>
            <a:pPr algn="r"/>
            <a:endParaRPr lang="da-DK" sz="900" dirty="0" smtClean="0"/>
          </a:p>
          <a:p>
            <a:pPr algn="r"/>
            <a:endParaRPr lang="da-DK" sz="900" dirty="0"/>
          </a:p>
          <a:p>
            <a:pPr algn="r"/>
            <a:endParaRPr lang="da-DK" sz="900" dirty="0" smtClean="0"/>
          </a:p>
          <a:p>
            <a:pPr algn="r"/>
            <a:r>
              <a:rPr lang="da-DK" sz="900" dirty="0" err="1" smtClean="0"/>
              <a:t>Sources</a:t>
            </a:r>
            <a:r>
              <a:rPr lang="da-DK" sz="900" dirty="0" smtClean="0"/>
              <a:t>: all </a:t>
            </a:r>
            <a:r>
              <a:rPr lang="da-DK" sz="900" dirty="0" err="1" smtClean="0"/>
              <a:t>pictures</a:t>
            </a:r>
            <a:r>
              <a:rPr lang="da-DK" sz="900" dirty="0" smtClean="0"/>
              <a:t> </a:t>
            </a:r>
            <a:r>
              <a:rPr lang="da-DK" sz="900" dirty="0" err="1" smtClean="0"/>
              <a:t>gathered</a:t>
            </a:r>
            <a:r>
              <a:rPr lang="da-DK" sz="900" dirty="0" smtClean="0"/>
              <a:t> from </a:t>
            </a:r>
            <a:r>
              <a:rPr lang="da-DK" sz="900" dirty="0" err="1" smtClean="0"/>
              <a:t>Free</a:t>
            </a:r>
            <a:r>
              <a:rPr lang="da-DK" sz="900" dirty="0" smtClean="0"/>
              <a:t> </a:t>
            </a:r>
            <a:r>
              <a:rPr lang="da-DK" sz="900" dirty="0" err="1" smtClean="0"/>
              <a:t>pic</a:t>
            </a:r>
            <a:r>
              <a:rPr lang="da-DK" sz="900" dirty="0" smtClean="0"/>
              <a:t>, SDU, DTU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8607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108907577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108913827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433110891539014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Blank.potx" id="{4AC7AFDD-0D56-4087-B2DB-6BA9E406F315}" vid="{C9BA416C-8E3E-4459-A9C8-6A60A74CE96E}"/>
    </a:ext>
  </a:extLst>
</a:theme>
</file>

<file path=ppt/theme/theme2.xml><?xml version="1.0" encoding="utf-8"?>
<a:theme xmlns:a="http://schemas.openxmlformats.org/drawingml/2006/main" name="1_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1 DTU Template.potx" id="{817EEFDA-7BE2-43D8-A5B3-D046914B771F}" vid="{E549E448-DEFC-412F-9275-547A62A09EB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 DTU SlideCollection</Template>
  <TotalTime>11470</TotalTime>
  <Words>201</Words>
  <Application>Microsoft Office PowerPoint</Application>
  <PresentationFormat>Custom</PresentationFormat>
  <Paragraphs>97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Institute</vt:lpstr>
      <vt:lpstr>1_Institute</vt:lpstr>
      <vt:lpstr>PowerPoint Presentation</vt:lpstr>
      <vt:lpstr>PowerPoint Presentation</vt:lpstr>
      <vt:lpstr>But where is the student?</vt:lpstr>
      <vt:lpstr>User driven innovation – design based research</vt:lpstr>
      <vt:lpstr>        </vt:lpstr>
      <vt:lpstr>where is the teacher?</vt:lpstr>
      <vt:lpstr>….where is the learning?</vt:lpstr>
      <vt:lpstr>The scope of the project</vt:lpstr>
      <vt:lpstr>  THANK YOU! 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Weikop</dc:creator>
  <cp:lastModifiedBy>Jesper Stensbo Knudsen</cp:lastModifiedBy>
  <cp:revision>52</cp:revision>
  <cp:lastPrinted>2018-10-09T13:59:53Z</cp:lastPrinted>
  <dcterms:created xsi:type="dcterms:W3CDTF">2017-09-05T11:13:26Z</dcterms:created>
  <dcterms:modified xsi:type="dcterms:W3CDTF">2019-06-02T20:30:10Z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stomerId">
    <vt:lpwstr>dtu</vt:lpwstr>
  </property>
  <property fmtid="{D5CDD505-2E9C-101B-9397-08002B2CF9AE}" pid="4" name="TemplateId">
    <vt:lpwstr>636402081738504721</vt:lpwstr>
  </property>
  <property fmtid="{D5CDD505-2E9C-101B-9397-08002B2CF9AE}" pid="5" name="UserProfileId">
    <vt:lpwstr>636744910981674055</vt:lpwstr>
  </property>
</Properties>
</file>