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3"/>
  </p:notesMasterIdLst>
  <p:sldIdLst>
    <p:sldId id="274" r:id="rId2"/>
    <p:sldId id="370" r:id="rId3"/>
    <p:sldId id="371" r:id="rId4"/>
    <p:sldId id="378" r:id="rId5"/>
    <p:sldId id="376" r:id="rId6"/>
    <p:sldId id="375" r:id="rId7"/>
    <p:sldId id="377" r:id="rId8"/>
    <p:sldId id="401" r:id="rId9"/>
    <p:sldId id="331" r:id="rId10"/>
    <p:sldId id="332" r:id="rId11"/>
    <p:sldId id="381" r:id="rId12"/>
    <p:sldId id="363" r:id="rId13"/>
    <p:sldId id="364" r:id="rId14"/>
    <p:sldId id="326" r:id="rId15"/>
    <p:sldId id="282" r:id="rId16"/>
    <p:sldId id="346" r:id="rId17"/>
    <p:sldId id="400" r:id="rId18"/>
    <p:sldId id="402" r:id="rId19"/>
    <p:sldId id="337" r:id="rId20"/>
    <p:sldId id="317" r:id="rId21"/>
    <p:sldId id="392" r:id="rId22"/>
    <p:sldId id="403" r:id="rId23"/>
    <p:sldId id="329" r:id="rId24"/>
    <p:sldId id="399" r:id="rId25"/>
    <p:sldId id="338" r:id="rId26"/>
    <p:sldId id="339" r:id="rId27"/>
    <p:sldId id="340" r:id="rId28"/>
    <p:sldId id="345" r:id="rId29"/>
    <p:sldId id="360" r:id="rId30"/>
    <p:sldId id="361" r:id="rId31"/>
    <p:sldId id="368"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yst layout 3 - Markering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9012ECD-51FC-41F1-AA8D-1B2483CD663E}" styleName="Lyst layout 2 - Marker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yst layout 1 - Marker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3" autoAdjust="0"/>
    <p:restoredTop sz="70241" autoAdjust="0"/>
  </p:normalViewPr>
  <p:slideViewPr>
    <p:cSldViewPr snapToGrid="0">
      <p:cViewPr>
        <p:scale>
          <a:sx n="67" d="100"/>
          <a:sy n="67" d="100"/>
        </p:scale>
        <p:origin x="1071" y="77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ata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rawing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4C16F9-2F22-42DC-9412-27C1A9460CD7}"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CEF9F024-5592-41C9-818D-28F24CA05B53}">
      <dgm:prSet/>
      <dgm:spPr/>
      <dgm:t>
        <a:bodyPr/>
        <a:lstStyle/>
        <a:p>
          <a:pPr>
            <a:lnSpc>
              <a:spcPct val="100000"/>
            </a:lnSpc>
          </a:pPr>
          <a:r>
            <a:rPr lang="da-DK"/>
            <a:t>Hybrider af digital læring og traditionelle læringsformater</a:t>
          </a:r>
          <a:endParaRPr lang="en-US"/>
        </a:p>
      </dgm:t>
    </dgm:pt>
    <dgm:pt modelId="{6C7D8FEE-6BC0-437D-8B75-278FD22E76E6}" type="parTrans" cxnId="{517124F8-CDF3-42A6-8848-4EA2095B09E5}">
      <dgm:prSet/>
      <dgm:spPr/>
      <dgm:t>
        <a:bodyPr/>
        <a:lstStyle/>
        <a:p>
          <a:endParaRPr lang="en-US"/>
        </a:p>
      </dgm:t>
    </dgm:pt>
    <dgm:pt modelId="{1089B97F-ADFF-4795-972D-7F6498E5FE02}" type="sibTrans" cxnId="{517124F8-CDF3-42A6-8848-4EA2095B09E5}">
      <dgm:prSet/>
      <dgm:spPr/>
      <dgm:t>
        <a:bodyPr/>
        <a:lstStyle/>
        <a:p>
          <a:pPr>
            <a:lnSpc>
              <a:spcPct val="100000"/>
            </a:lnSpc>
          </a:pPr>
          <a:endParaRPr lang="en-US"/>
        </a:p>
      </dgm:t>
    </dgm:pt>
    <dgm:pt modelId="{34312224-A837-4190-BCB2-0185D339D17B}">
      <dgm:prSet/>
      <dgm:spPr/>
      <dgm:t>
        <a:bodyPr/>
        <a:lstStyle/>
        <a:p>
          <a:pPr>
            <a:lnSpc>
              <a:spcPct val="100000"/>
            </a:lnSpc>
          </a:pPr>
          <a:r>
            <a:rPr lang="da-DK"/>
            <a:t>Ændrede tidsrationaler</a:t>
          </a:r>
          <a:endParaRPr lang="en-US"/>
        </a:p>
      </dgm:t>
    </dgm:pt>
    <dgm:pt modelId="{45D0E2AF-99D6-42B8-8E1D-F7780ACC7699}" type="parTrans" cxnId="{BEB03308-97EE-4CBA-836B-DA8DDC3E9228}">
      <dgm:prSet/>
      <dgm:spPr/>
      <dgm:t>
        <a:bodyPr/>
        <a:lstStyle/>
        <a:p>
          <a:endParaRPr lang="en-US"/>
        </a:p>
      </dgm:t>
    </dgm:pt>
    <dgm:pt modelId="{270BD4DE-A4C4-49A5-AD7D-2F9B0EB2362E}" type="sibTrans" cxnId="{BEB03308-97EE-4CBA-836B-DA8DDC3E9228}">
      <dgm:prSet/>
      <dgm:spPr/>
      <dgm:t>
        <a:bodyPr/>
        <a:lstStyle/>
        <a:p>
          <a:pPr>
            <a:lnSpc>
              <a:spcPct val="100000"/>
            </a:lnSpc>
          </a:pPr>
          <a:endParaRPr lang="en-US"/>
        </a:p>
      </dgm:t>
    </dgm:pt>
    <dgm:pt modelId="{7D785B96-AF46-4890-B557-36574A305E01}">
      <dgm:prSet/>
      <dgm:spPr/>
      <dgm:t>
        <a:bodyPr/>
        <a:lstStyle/>
        <a:p>
          <a:pPr>
            <a:lnSpc>
              <a:spcPct val="100000"/>
            </a:lnSpc>
          </a:pPr>
          <a:r>
            <a:rPr lang="da-DK"/>
            <a:t>Adaptive formater</a:t>
          </a:r>
          <a:endParaRPr lang="en-US"/>
        </a:p>
      </dgm:t>
    </dgm:pt>
    <dgm:pt modelId="{68159E97-6E7D-4803-B150-B68CE1F5A444}" type="parTrans" cxnId="{DA4C7915-5D2C-4DF9-A4FD-BEB88FCB206B}">
      <dgm:prSet/>
      <dgm:spPr/>
      <dgm:t>
        <a:bodyPr/>
        <a:lstStyle/>
        <a:p>
          <a:endParaRPr lang="en-US"/>
        </a:p>
      </dgm:t>
    </dgm:pt>
    <dgm:pt modelId="{FA1044BC-2960-4AC3-B501-23E45795F991}" type="sibTrans" cxnId="{DA4C7915-5D2C-4DF9-A4FD-BEB88FCB206B}">
      <dgm:prSet/>
      <dgm:spPr/>
      <dgm:t>
        <a:bodyPr/>
        <a:lstStyle/>
        <a:p>
          <a:pPr>
            <a:lnSpc>
              <a:spcPct val="100000"/>
            </a:lnSpc>
          </a:pPr>
          <a:endParaRPr lang="en-US"/>
        </a:p>
      </dgm:t>
    </dgm:pt>
    <dgm:pt modelId="{49D20E99-52BC-4287-B1F9-0FF660993BEA}">
      <dgm:prSet/>
      <dgm:spPr/>
      <dgm:t>
        <a:bodyPr/>
        <a:lstStyle/>
        <a:p>
          <a:pPr>
            <a:lnSpc>
              <a:spcPct val="100000"/>
            </a:lnSpc>
          </a:pPr>
          <a:r>
            <a:rPr lang="da-DK"/>
            <a:t>Dynamiske samspil mellem virksomhedsudvikling, HR og offentlige tilbud</a:t>
          </a:r>
          <a:endParaRPr lang="en-US"/>
        </a:p>
      </dgm:t>
    </dgm:pt>
    <dgm:pt modelId="{1459CE31-B1D6-43DC-9628-DC9BB81C10B4}" type="parTrans" cxnId="{7F8CD07F-A057-4D9F-9564-447563DE178A}">
      <dgm:prSet/>
      <dgm:spPr/>
      <dgm:t>
        <a:bodyPr/>
        <a:lstStyle/>
        <a:p>
          <a:endParaRPr lang="en-US"/>
        </a:p>
      </dgm:t>
    </dgm:pt>
    <dgm:pt modelId="{16E5FC75-5B49-429C-9ABA-042B2C38F222}" type="sibTrans" cxnId="{7F8CD07F-A057-4D9F-9564-447563DE178A}">
      <dgm:prSet/>
      <dgm:spPr/>
      <dgm:t>
        <a:bodyPr/>
        <a:lstStyle/>
        <a:p>
          <a:pPr>
            <a:lnSpc>
              <a:spcPct val="100000"/>
            </a:lnSpc>
          </a:pPr>
          <a:endParaRPr lang="en-US"/>
        </a:p>
      </dgm:t>
    </dgm:pt>
    <dgm:pt modelId="{E2AEF942-3B71-45A8-A14E-62C46E28B18A}">
      <dgm:prSet/>
      <dgm:spPr/>
      <dgm:t>
        <a:bodyPr/>
        <a:lstStyle/>
        <a:p>
          <a:pPr>
            <a:lnSpc>
              <a:spcPct val="100000"/>
            </a:lnSpc>
          </a:pPr>
          <a:r>
            <a:rPr lang="da-DK"/>
            <a:t>Offentligt-privat samarbejde</a:t>
          </a:r>
          <a:endParaRPr lang="en-US"/>
        </a:p>
      </dgm:t>
    </dgm:pt>
    <dgm:pt modelId="{072BC318-D9D1-4409-BCC7-A76DB277E063}" type="parTrans" cxnId="{92E04FF6-1835-4AE9-A45B-4D5EB34816D5}">
      <dgm:prSet/>
      <dgm:spPr/>
      <dgm:t>
        <a:bodyPr/>
        <a:lstStyle/>
        <a:p>
          <a:endParaRPr lang="en-US"/>
        </a:p>
      </dgm:t>
    </dgm:pt>
    <dgm:pt modelId="{1D91A193-B240-4184-A535-0CE312E3E8CE}" type="sibTrans" cxnId="{92E04FF6-1835-4AE9-A45B-4D5EB34816D5}">
      <dgm:prSet/>
      <dgm:spPr/>
      <dgm:t>
        <a:bodyPr/>
        <a:lstStyle/>
        <a:p>
          <a:pPr>
            <a:lnSpc>
              <a:spcPct val="100000"/>
            </a:lnSpc>
          </a:pPr>
          <a:endParaRPr lang="en-US"/>
        </a:p>
      </dgm:t>
    </dgm:pt>
    <dgm:pt modelId="{3CC45F3D-BEDD-470C-A83C-DA211BFBE8FD}">
      <dgm:prSet/>
      <dgm:spPr/>
      <dgm:t>
        <a:bodyPr/>
        <a:lstStyle/>
        <a:p>
          <a:pPr>
            <a:lnSpc>
              <a:spcPct val="100000"/>
            </a:lnSpc>
          </a:pPr>
          <a:r>
            <a:rPr lang="da-DK"/>
            <a:t>Performance</a:t>
          </a:r>
          <a:endParaRPr lang="en-US"/>
        </a:p>
      </dgm:t>
    </dgm:pt>
    <dgm:pt modelId="{97874D3F-7E99-4CED-8182-EA56C3315AFA}" type="parTrans" cxnId="{8069142E-7A9C-4112-BD51-D3030B8F2F7F}">
      <dgm:prSet/>
      <dgm:spPr/>
      <dgm:t>
        <a:bodyPr/>
        <a:lstStyle/>
        <a:p>
          <a:endParaRPr lang="en-US"/>
        </a:p>
      </dgm:t>
    </dgm:pt>
    <dgm:pt modelId="{73278DDD-19CE-40B8-949F-1216435DF29E}" type="sibTrans" cxnId="{8069142E-7A9C-4112-BD51-D3030B8F2F7F}">
      <dgm:prSet/>
      <dgm:spPr/>
      <dgm:t>
        <a:bodyPr/>
        <a:lstStyle/>
        <a:p>
          <a:pPr>
            <a:lnSpc>
              <a:spcPct val="100000"/>
            </a:lnSpc>
          </a:pPr>
          <a:endParaRPr lang="en-US"/>
        </a:p>
      </dgm:t>
    </dgm:pt>
    <dgm:pt modelId="{608BEB8E-8271-4FF8-A686-1459F56FD3E8}">
      <dgm:prSet/>
      <dgm:spPr/>
      <dgm:t>
        <a:bodyPr/>
        <a:lstStyle/>
        <a:p>
          <a:pPr>
            <a:lnSpc>
              <a:spcPct val="100000"/>
            </a:lnSpc>
          </a:pPr>
          <a:r>
            <a:rPr lang="da-DK"/>
            <a:t>I uddannelse i almindelighed – og i arbejdsmarkeds-og erhvervsuddannelse i særdeleshed</a:t>
          </a:r>
          <a:endParaRPr lang="en-US"/>
        </a:p>
      </dgm:t>
    </dgm:pt>
    <dgm:pt modelId="{AE7ADF46-E634-4A32-B5B7-3E8958DC73A1}" type="parTrans" cxnId="{62379F74-0E97-46BA-BA67-7C9EE7D3F8EA}">
      <dgm:prSet/>
      <dgm:spPr/>
      <dgm:t>
        <a:bodyPr/>
        <a:lstStyle/>
        <a:p>
          <a:endParaRPr lang="en-US"/>
        </a:p>
      </dgm:t>
    </dgm:pt>
    <dgm:pt modelId="{891FC2AA-AF4C-442E-838E-B267278B1096}" type="sibTrans" cxnId="{62379F74-0E97-46BA-BA67-7C9EE7D3F8EA}">
      <dgm:prSet/>
      <dgm:spPr/>
      <dgm:t>
        <a:bodyPr/>
        <a:lstStyle/>
        <a:p>
          <a:endParaRPr lang="en-US"/>
        </a:p>
      </dgm:t>
    </dgm:pt>
    <dgm:pt modelId="{D10798E5-0F18-456A-B063-05916C666D0E}" type="pres">
      <dgm:prSet presAssocID="{E34C16F9-2F22-42DC-9412-27C1A9460CD7}" presName="diagram" presStyleCnt="0">
        <dgm:presLayoutVars>
          <dgm:dir/>
          <dgm:resizeHandles val="exact"/>
        </dgm:presLayoutVars>
      </dgm:prSet>
      <dgm:spPr/>
    </dgm:pt>
    <dgm:pt modelId="{6356F23C-E85D-412C-922E-D92CC8C7D9E4}" type="pres">
      <dgm:prSet presAssocID="{CEF9F024-5592-41C9-818D-28F24CA05B53}" presName="node" presStyleLbl="node1" presStyleIdx="0" presStyleCnt="7">
        <dgm:presLayoutVars>
          <dgm:bulletEnabled val="1"/>
        </dgm:presLayoutVars>
      </dgm:prSet>
      <dgm:spPr/>
    </dgm:pt>
    <dgm:pt modelId="{9BA336F7-6C09-4896-AB11-7F5495DB0693}" type="pres">
      <dgm:prSet presAssocID="{1089B97F-ADFF-4795-972D-7F6498E5FE02}" presName="sibTrans" presStyleCnt="0"/>
      <dgm:spPr/>
    </dgm:pt>
    <dgm:pt modelId="{FF436DC6-74A9-4CA9-B0EE-62DEDD5ABAF8}" type="pres">
      <dgm:prSet presAssocID="{34312224-A837-4190-BCB2-0185D339D17B}" presName="node" presStyleLbl="node1" presStyleIdx="1" presStyleCnt="7">
        <dgm:presLayoutVars>
          <dgm:bulletEnabled val="1"/>
        </dgm:presLayoutVars>
      </dgm:prSet>
      <dgm:spPr/>
    </dgm:pt>
    <dgm:pt modelId="{BEEF8EB4-6FE7-4F12-9FC8-EF44CED59AE4}" type="pres">
      <dgm:prSet presAssocID="{270BD4DE-A4C4-49A5-AD7D-2F9B0EB2362E}" presName="sibTrans" presStyleCnt="0"/>
      <dgm:spPr/>
    </dgm:pt>
    <dgm:pt modelId="{B04BE69F-B3A0-4F1F-B530-34353D9F18D4}" type="pres">
      <dgm:prSet presAssocID="{7D785B96-AF46-4890-B557-36574A305E01}" presName="node" presStyleLbl="node1" presStyleIdx="2" presStyleCnt="7">
        <dgm:presLayoutVars>
          <dgm:bulletEnabled val="1"/>
        </dgm:presLayoutVars>
      </dgm:prSet>
      <dgm:spPr/>
    </dgm:pt>
    <dgm:pt modelId="{1A478AA3-A19F-4F4E-A721-085B49FAF5B8}" type="pres">
      <dgm:prSet presAssocID="{FA1044BC-2960-4AC3-B501-23E45795F991}" presName="sibTrans" presStyleCnt="0"/>
      <dgm:spPr/>
    </dgm:pt>
    <dgm:pt modelId="{50431307-6581-4FEC-B976-92688CF38C1C}" type="pres">
      <dgm:prSet presAssocID="{49D20E99-52BC-4287-B1F9-0FF660993BEA}" presName="node" presStyleLbl="node1" presStyleIdx="3" presStyleCnt="7">
        <dgm:presLayoutVars>
          <dgm:bulletEnabled val="1"/>
        </dgm:presLayoutVars>
      </dgm:prSet>
      <dgm:spPr/>
    </dgm:pt>
    <dgm:pt modelId="{A008785D-7076-448B-A7F0-BE5450D61BA3}" type="pres">
      <dgm:prSet presAssocID="{16E5FC75-5B49-429C-9ABA-042B2C38F222}" presName="sibTrans" presStyleCnt="0"/>
      <dgm:spPr/>
    </dgm:pt>
    <dgm:pt modelId="{7BA99E08-B466-4E52-91DC-86026198E10F}" type="pres">
      <dgm:prSet presAssocID="{E2AEF942-3B71-45A8-A14E-62C46E28B18A}" presName="node" presStyleLbl="node1" presStyleIdx="4" presStyleCnt="7">
        <dgm:presLayoutVars>
          <dgm:bulletEnabled val="1"/>
        </dgm:presLayoutVars>
      </dgm:prSet>
      <dgm:spPr/>
    </dgm:pt>
    <dgm:pt modelId="{34549932-B47D-4BD6-98F9-5AAC56BF0748}" type="pres">
      <dgm:prSet presAssocID="{1D91A193-B240-4184-A535-0CE312E3E8CE}" presName="sibTrans" presStyleCnt="0"/>
      <dgm:spPr/>
    </dgm:pt>
    <dgm:pt modelId="{423084B2-9B8D-4564-A698-C09590AC3652}" type="pres">
      <dgm:prSet presAssocID="{3CC45F3D-BEDD-470C-A83C-DA211BFBE8FD}" presName="node" presStyleLbl="node1" presStyleIdx="5" presStyleCnt="7">
        <dgm:presLayoutVars>
          <dgm:bulletEnabled val="1"/>
        </dgm:presLayoutVars>
      </dgm:prSet>
      <dgm:spPr/>
    </dgm:pt>
    <dgm:pt modelId="{D92018AA-4062-413D-8C57-EEFAFB99ACB5}" type="pres">
      <dgm:prSet presAssocID="{73278DDD-19CE-40B8-949F-1216435DF29E}" presName="sibTrans" presStyleCnt="0"/>
      <dgm:spPr/>
    </dgm:pt>
    <dgm:pt modelId="{079C1B02-1FB1-45A2-80E9-76B61054A2FA}" type="pres">
      <dgm:prSet presAssocID="{608BEB8E-8271-4FF8-A686-1459F56FD3E8}" presName="node" presStyleLbl="node1" presStyleIdx="6" presStyleCnt="7">
        <dgm:presLayoutVars>
          <dgm:bulletEnabled val="1"/>
        </dgm:presLayoutVars>
      </dgm:prSet>
      <dgm:spPr/>
    </dgm:pt>
  </dgm:ptLst>
  <dgm:cxnLst>
    <dgm:cxn modelId="{BEB03308-97EE-4CBA-836B-DA8DDC3E9228}" srcId="{E34C16F9-2F22-42DC-9412-27C1A9460CD7}" destId="{34312224-A837-4190-BCB2-0185D339D17B}" srcOrd="1" destOrd="0" parTransId="{45D0E2AF-99D6-42B8-8E1D-F7780ACC7699}" sibTransId="{270BD4DE-A4C4-49A5-AD7D-2F9B0EB2362E}"/>
    <dgm:cxn modelId="{DA4C7915-5D2C-4DF9-A4FD-BEB88FCB206B}" srcId="{E34C16F9-2F22-42DC-9412-27C1A9460CD7}" destId="{7D785B96-AF46-4890-B557-36574A305E01}" srcOrd="2" destOrd="0" parTransId="{68159E97-6E7D-4803-B150-B68CE1F5A444}" sibTransId="{FA1044BC-2960-4AC3-B501-23E45795F991}"/>
    <dgm:cxn modelId="{DFBE981D-3127-446C-9B12-47232BEAD3F8}" type="presOf" srcId="{E2AEF942-3B71-45A8-A14E-62C46E28B18A}" destId="{7BA99E08-B466-4E52-91DC-86026198E10F}" srcOrd="0" destOrd="0" presId="urn:microsoft.com/office/officeart/2005/8/layout/default"/>
    <dgm:cxn modelId="{8069142E-7A9C-4112-BD51-D3030B8F2F7F}" srcId="{E34C16F9-2F22-42DC-9412-27C1A9460CD7}" destId="{3CC45F3D-BEDD-470C-A83C-DA211BFBE8FD}" srcOrd="5" destOrd="0" parTransId="{97874D3F-7E99-4CED-8182-EA56C3315AFA}" sibTransId="{73278DDD-19CE-40B8-949F-1216435DF29E}"/>
    <dgm:cxn modelId="{B7331C3F-96C5-4B2A-9226-165637E0B31F}" type="presOf" srcId="{608BEB8E-8271-4FF8-A686-1459F56FD3E8}" destId="{079C1B02-1FB1-45A2-80E9-76B61054A2FA}" srcOrd="0" destOrd="0" presId="urn:microsoft.com/office/officeart/2005/8/layout/default"/>
    <dgm:cxn modelId="{804CB763-CBD5-40FF-9CC0-4AEBBAA901B1}" type="presOf" srcId="{E34C16F9-2F22-42DC-9412-27C1A9460CD7}" destId="{D10798E5-0F18-456A-B063-05916C666D0E}" srcOrd="0" destOrd="0" presId="urn:microsoft.com/office/officeart/2005/8/layout/default"/>
    <dgm:cxn modelId="{D81EFE4C-E017-4024-9115-8D271DE05E05}" type="presOf" srcId="{34312224-A837-4190-BCB2-0185D339D17B}" destId="{FF436DC6-74A9-4CA9-B0EE-62DEDD5ABAF8}" srcOrd="0" destOrd="0" presId="urn:microsoft.com/office/officeart/2005/8/layout/default"/>
    <dgm:cxn modelId="{62379F74-0E97-46BA-BA67-7C9EE7D3F8EA}" srcId="{E34C16F9-2F22-42DC-9412-27C1A9460CD7}" destId="{608BEB8E-8271-4FF8-A686-1459F56FD3E8}" srcOrd="6" destOrd="0" parTransId="{AE7ADF46-E634-4A32-B5B7-3E8958DC73A1}" sibTransId="{891FC2AA-AF4C-442E-838E-B267278B1096}"/>
    <dgm:cxn modelId="{53CB7678-1E36-41C5-89A3-FB0AD6062ABA}" type="presOf" srcId="{CEF9F024-5592-41C9-818D-28F24CA05B53}" destId="{6356F23C-E85D-412C-922E-D92CC8C7D9E4}" srcOrd="0" destOrd="0" presId="urn:microsoft.com/office/officeart/2005/8/layout/default"/>
    <dgm:cxn modelId="{7F8CD07F-A057-4D9F-9564-447563DE178A}" srcId="{E34C16F9-2F22-42DC-9412-27C1A9460CD7}" destId="{49D20E99-52BC-4287-B1F9-0FF660993BEA}" srcOrd="3" destOrd="0" parTransId="{1459CE31-B1D6-43DC-9628-DC9BB81C10B4}" sibTransId="{16E5FC75-5B49-429C-9ABA-042B2C38F222}"/>
    <dgm:cxn modelId="{5990D2D0-EB2C-45AD-92E2-C4F24424E8A2}" type="presOf" srcId="{49D20E99-52BC-4287-B1F9-0FF660993BEA}" destId="{50431307-6581-4FEC-B976-92688CF38C1C}" srcOrd="0" destOrd="0" presId="urn:microsoft.com/office/officeart/2005/8/layout/default"/>
    <dgm:cxn modelId="{6F0BBFE6-D5D6-4B90-9DB6-79D00E52F7AE}" type="presOf" srcId="{7D785B96-AF46-4890-B557-36574A305E01}" destId="{B04BE69F-B3A0-4F1F-B530-34353D9F18D4}" srcOrd="0" destOrd="0" presId="urn:microsoft.com/office/officeart/2005/8/layout/default"/>
    <dgm:cxn modelId="{6A28F5E7-1AC8-4350-873C-5FDD70BFB389}" type="presOf" srcId="{3CC45F3D-BEDD-470C-A83C-DA211BFBE8FD}" destId="{423084B2-9B8D-4564-A698-C09590AC3652}" srcOrd="0" destOrd="0" presId="urn:microsoft.com/office/officeart/2005/8/layout/default"/>
    <dgm:cxn modelId="{92E04FF6-1835-4AE9-A45B-4D5EB34816D5}" srcId="{E34C16F9-2F22-42DC-9412-27C1A9460CD7}" destId="{E2AEF942-3B71-45A8-A14E-62C46E28B18A}" srcOrd="4" destOrd="0" parTransId="{072BC318-D9D1-4409-BCC7-A76DB277E063}" sibTransId="{1D91A193-B240-4184-A535-0CE312E3E8CE}"/>
    <dgm:cxn modelId="{517124F8-CDF3-42A6-8848-4EA2095B09E5}" srcId="{E34C16F9-2F22-42DC-9412-27C1A9460CD7}" destId="{CEF9F024-5592-41C9-818D-28F24CA05B53}" srcOrd="0" destOrd="0" parTransId="{6C7D8FEE-6BC0-437D-8B75-278FD22E76E6}" sibTransId="{1089B97F-ADFF-4795-972D-7F6498E5FE02}"/>
    <dgm:cxn modelId="{3CA2C316-0D54-4A40-898D-8522CA3ABAE7}" type="presParOf" srcId="{D10798E5-0F18-456A-B063-05916C666D0E}" destId="{6356F23C-E85D-412C-922E-D92CC8C7D9E4}" srcOrd="0" destOrd="0" presId="urn:microsoft.com/office/officeart/2005/8/layout/default"/>
    <dgm:cxn modelId="{FA34B936-00E0-426A-85AD-C92C72799654}" type="presParOf" srcId="{D10798E5-0F18-456A-B063-05916C666D0E}" destId="{9BA336F7-6C09-4896-AB11-7F5495DB0693}" srcOrd="1" destOrd="0" presId="urn:microsoft.com/office/officeart/2005/8/layout/default"/>
    <dgm:cxn modelId="{23F8189A-1196-4309-BE63-48FD8D1B92E7}" type="presParOf" srcId="{D10798E5-0F18-456A-B063-05916C666D0E}" destId="{FF436DC6-74A9-4CA9-B0EE-62DEDD5ABAF8}" srcOrd="2" destOrd="0" presId="urn:microsoft.com/office/officeart/2005/8/layout/default"/>
    <dgm:cxn modelId="{DC81D3E5-0C53-4FCB-8077-A211D6263EA9}" type="presParOf" srcId="{D10798E5-0F18-456A-B063-05916C666D0E}" destId="{BEEF8EB4-6FE7-4F12-9FC8-EF44CED59AE4}" srcOrd="3" destOrd="0" presId="urn:microsoft.com/office/officeart/2005/8/layout/default"/>
    <dgm:cxn modelId="{97990B7B-16B7-4AB8-BEA3-0CD99C9565B7}" type="presParOf" srcId="{D10798E5-0F18-456A-B063-05916C666D0E}" destId="{B04BE69F-B3A0-4F1F-B530-34353D9F18D4}" srcOrd="4" destOrd="0" presId="urn:microsoft.com/office/officeart/2005/8/layout/default"/>
    <dgm:cxn modelId="{4E38C3AE-3E8C-4E5D-8E82-172D5FEBF9EB}" type="presParOf" srcId="{D10798E5-0F18-456A-B063-05916C666D0E}" destId="{1A478AA3-A19F-4F4E-A721-085B49FAF5B8}" srcOrd="5" destOrd="0" presId="urn:microsoft.com/office/officeart/2005/8/layout/default"/>
    <dgm:cxn modelId="{B234A5A9-B10D-4682-B433-28FA497C4D5B}" type="presParOf" srcId="{D10798E5-0F18-456A-B063-05916C666D0E}" destId="{50431307-6581-4FEC-B976-92688CF38C1C}" srcOrd="6" destOrd="0" presId="urn:microsoft.com/office/officeart/2005/8/layout/default"/>
    <dgm:cxn modelId="{BA888C28-A2D1-4B7D-BBA3-EFD7673D6953}" type="presParOf" srcId="{D10798E5-0F18-456A-B063-05916C666D0E}" destId="{A008785D-7076-448B-A7F0-BE5450D61BA3}" srcOrd="7" destOrd="0" presId="urn:microsoft.com/office/officeart/2005/8/layout/default"/>
    <dgm:cxn modelId="{942EA025-AE5B-485B-A9C2-D90B7702D159}" type="presParOf" srcId="{D10798E5-0F18-456A-B063-05916C666D0E}" destId="{7BA99E08-B466-4E52-91DC-86026198E10F}" srcOrd="8" destOrd="0" presId="urn:microsoft.com/office/officeart/2005/8/layout/default"/>
    <dgm:cxn modelId="{EEC1222C-D731-41A4-A3F1-6268CDD60E0A}" type="presParOf" srcId="{D10798E5-0F18-456A-B063-05916C666D0E}" destId="{34549932-B47D-4BD6-98F9-5AAC56BF0748}" srcOrd="9" destOrd="0" presId="urn:microsoft.com/office/officeart/2005/8/layout/default"/>
    <dgm:cxn modelId="{025CC853-C066-488B-87CA-747E8029EEAF}" type="presParOf" srcId="{D10798E5-0F18-456A-B063-05916C666D0E}" destId="{423084B2-9B8D-4564-A698-C09590AC3652}" srcOrd="10" destOrd="0" presId="urn:microsoft.com/office/officeart/2005/8/layout/default"/>
    <dgm:cxn modelId="{E88E22A2-DEA1-4D30-97C3-163AF842EA96}" type="presParOf" srcId="{D10798E5-0F18-456A-B063-05916C666D0E}" destId="{D92018AA-4062-413D-8C57-EEFAFB99ACB5}" srcOrd="11" destOrd="0" presId="urn:microsoft.com/office/officeart/2005/8/layout/default"/>
    <dgm:cxn modelId="{523A22F6-B051-49F5-BE58-0A6653B5D52A}" type="presParOf" srcId="{D10798E5-0F18-456A-B063-05916C666D0E}" destId="{079C1B02-1FB1-45A2-80E9-76B61054A2FA}"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A9874A-5DA8-4ED3-B187-9DB57E93A2D9}" type="doc">
      <dgm:prSet loTypeId="urn:microsoft.com/office/officeart/2018/5/layout/IconLeaf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52813387-4AE7-4AFB-9B82-0DA8E99F0AAF}">
      <dgm:prSet/>
      <dgm:spPr/>
      <dgm:t>
        <a:bodyPr/>
        <a:lstStyle/>
        <a:p>
          <a:pPr>
            <a:defRPr cap="all"/>
          </a:pPr>
          <a:r>
            <a:rPr lang="da-DK" baseline="0"/>
            <a:t>Tilbyder større tilpasning i forhold til adaptivitet ift den enkelte kursists behov</a:t>
          </a:r>
          <a:endParaRPr lang="en-US"/>
        </a:p>
      </dgm:t>
    </dgm:pt>
    <dgm:pt modelId="{0938B9B1-6CF5-4D0C-84EB-440D55029EB7}" type="parTrans" cxnId="{8AA44045-D511-4427-AD56-4EF51E084442}">
      <dgm:prSet/>
      <dgm:spPr/>
      <dgm:t>
        <a:bodyPr/>
        <a:lstStyle/>
        <a:p>
          <a:endParaRPr lang="en-US"/>
        </a:p>
      </dgm:t>
    </dgm:pt>
    <dgm:pt modelId="{36D3694B-8648-472B-9B9E-BE05921B6118}" type="sibTrans" cxnId="{8AA44045-D511-4427-AD56-4EF51E084442}">
      <dgm:prSet/>
      <dgm:spPr/>
      <dgm:t>
        <a:bodyPr/>
        <a:lstStyle/>
        <a:p>
          <a:endParaRPr lang="en-US"/>
        </a:p>
      </dgm:t>
    </dgm:pt>
    <dgm:pt modelId="{C4B62468-44F1-4B63-AE13-88138770AB48}">
      <dgm:prSet/>
      <dgm:spPr/>
      <dgm:t>
        <a:bodyPr/>
        <a:lstStyle/>
        <a:p>
          <a:pPr>
            <a:defRPr cap="all"/>
          </a:pPr>
          <a:r>
            <a:rPr lang="da-DK" baseline="0"/>
            <a:t>Ressourceoptimering</a:t>
          </a:r>
          <a:endParaRPr lang="en-US"/>
        </a:p>
      </dgm:t>
    </dgm:pt>
    <dgm:pt modelId="{F8243C2C-8383-452B-A1F0-FBCF77B237B3}" type="parTrans" cxnId="{CA502366-5C27-4C1E-8E45-F14C9AB15103}">
      <dgm:prSet/>
      <dgm:spPr/>
      <dgm:t>
        <a:bodyPr/>
        <a:lstStyle/>
        <a:p>
          <a:endParaRPr lang="en-US"/>
        </a:p>
      </dgm:t>
    </dgm:pt>
    <dgm:pt modelId="{F4F7F95A-4A32-4D08-8E6A-E29843F94DD4}" type="sibTrans" cxnId="{CA502366-5C27-4C1E-8E45-F14C9AB15103}">
      <dgm:prSet/>
      <dgm:spPr/>
      <dgm:t>
        <a:bodyPr/>
        <a:lstStyle/>
        <a:p>
          <a:endParaRPr lang="en-US"/>
        </a:p>
      </dgm:t>
    </dgm:pt>
    <dgm:pt modelId="{5DA16652-7E59-44C7-B1D4-A2A1068D428E}">
      <dgm:prSet/>
      <dgm:spPr/>
      <dgm:t>
        <a:bodyPr/>
        <a:lstStyle/>
        <a:p>
          <a:pPr>
            <a:defRPr cap="all"/>
          </a:pPr>
          <a:r>
            <a:rPr lang="da-DK" baseline="0"/>
            <a:t>Behov for digital stilladsering – </a:t>
          </a:r>
          <a:endParaRPr lang="en-US"/>
        </a:p>
      </dgm:t>
    </dgm:pt>
    <dgm:pt modelId="{82EC9FBA-530F-4A63-97D2-A56D74A8FEC4}" type="parTrans" cxnId="{826038EC-B2E5-4C70-9928-510C8443E44D}">
      <dgm:prSet/>
      <dgm:spPr/>
      <dgm:t>
        <a:bodyPr/>
        <a:lstStyle/>
        <a:p>
          <a:endParaRPr lang="en-US"/>
        </a:p>
      </dgm:t>
    </dgm:pt>
    <dgm:pt modelId="{97AA0B85-1F69-4771-8E52-72A96AA53661}" type="sibTrans" cxnId="{826038EC-B2E5-4C70-9928-510C8443E44D}">
      <dgm:prSet/>
      <dgm:spPr/>
      <dgm:t>
        <a:bodyPr/>
        <a:lstStyle/>
        <a:p>
          <a:endParaRPr lang="en-US"/>
        </a:p>
      </dgm:t>
    </dgm:pt>
    <dgm:pt modelId="{4E2B3285-05D3-4BE3-9134-34A888FB1B73}">
      <dgm:prSet/>
      <dgm:spPr/>
      <dgm:t>
        <a:bodyPr/>
        <a:lstStyle/>
        <a:p>
          <a:pPr>
            <a:defRPr cap="all"/>
          </a:pPr>
          <a:r>
            <a:rPr lang="da-DK" baseline="0"/>
            <a:t>Risiko for ”overload” hos underviser</a:t>
          </a:r>
          <a:endParaRPr lang="en-US"/>
        </a:p>
      </dgm:t>
    </dgm:pt>
    <dgm:pt modelId="{3048953F-000B-4548-951F-A58CCE3CFF23}" type="parTrans" cxnId="{DCF5D627-28B7-4DE2-96EB-B83BB71BC3A6}">
      <dgm:prSet/>
      <dgm:spPr/>
      <dgm:t>
        <a:bodyPr/>
        <a:lstStyle/>
        <a:p>
          <a:endParaRPr lang="en-US"/>
        </a:p>
      </dgm:t>
    </dgm:pt>
    <dgm:pt modelId="{CE4B216F-62CB-4AD0-B572-7F4C0D59E51A}" type="sibTrans" cxnId="{DCF5D627-28B7-4DE2-96EB-B83BB71BC3A6}">
      <dgm:prSet/>
      <dgm:spPr/>
      <dgm:t>
        <a:bodyPr/>
        <a:lstStyle/>
        <a:p>
          <a:endParaRPr lang="en-US"/>
        </a:p>
      </dgm:t>
    </dgm:pt>
    <dgm:pt modelId="{46E7FCCA-AB32-480B-8044-C3748F51A587}">
      <dgm:prSet/>
      <dgm:spPr/>
      <dgm:t>
        <a:bodyPr/>
        <a:lstStyle/>
        <a:p>
          <a:pPr>
            <a:defRPr cap="all"/>
          </a:pPr>
          <a:r>
            <a:rPr lang="da-DK" baseline="0"/>
            <a:t>Usikkerhed for kursisten</a:t>
          </a:r>
          <a:endParaRPr lang="en-US"/>
        </a:p>
      </dgm:t>
    </dgm:pt>
    <dgm:pt modelId="{23A697F0-D852-40B3-AFB0-F8DE1B7E4D9E}" type="parTrans" cxnId="{74B5EAF7-0F6B-4664-BCBA-F0A2FE7C695C}">
      <dgm:prSet/>
      <dgm:spPr/>
      <dgm:t>
        <a:bodyPr/>
        <a:lstStyle/>
        <a:p>
          <a:endParaRPr lang="en-US"/>
        </a:p>
      </dgm:t>
    </dgm:pt>
    <dgm:pt modelId="{F1B3B6A0-08BC-4723-A0E0-9A5172D248BD}" type="sibTrans" cxnId="{74B5EAF7-0F6B-4664-BCBA-F0A2FE7C695C}">
      <dgm:prSet/>
      <dgm:spPr/>
      <dgm:t>
        <a:bodyPr/>
        <a:lstStyle/>
        <a:p>
          <a:endParaRPr lang="en-US"/>
        </a:p>
      </dgm:t>
    </dgm:pt>
    <dgm:pt modelId="{2890811F-A891-44F0-9166-E8DF18023F67}">
      <dgm:prSet/>
      <dgm:spPr/>
      <dgm:t>
        <a:bodyPr/>
        <a:lstStyle/>
        <a:p>
          <a:pPr>
            <a:defRPr cap="all"/>
          </a:pPr>
          <a:r>
            <a:rPr lang="da-DK" baseline="0"/>
            <a:t>Større krav til forventningsafklaring</a:t>
          </a:r>
          <a:endParaRPr lang="en-US"/>
        </a:p>
      </dgm:t>
    </dgm:pt>
    <dgm:pt modelId="{F223268A-DB78-43CD-9CCB-4704F167C13D}" type="parTrans" cxnId="{8A626FCA-558F-43E1-BD28-F4F9609C0FBF}">
      <dgm:prSet/>
      <dgm:spPr/>
      <dgm:t>
        <a:bodyPr/>
        <a:lstStyle/>
        <a:p>
          <a:endParaRPr lang="en-US"/>
        </a:p>
      </dgm:t>
    </dgm:pt>
    <dgm:pt modelId="{A7C5F1DB-C2AB-4081-9FAF-30CE1B321E35}" type="sibTrans" cxnId="{8A626FCA-558F-43E1-BD28-F4F9609C0FBF}">
      <dgm:prSet/>
      <dgm:spPr/>
      <dgm:t>
        <a:bodyPr/>
        <a:lstStyle/>
        <a:p>
          <a:endParaRPr lang="en-US"/>
        </a:p>
      </dgm:t>
    </dgm:pt>
    <dgm:pt modelId="{BDF5C543-51AD-4E45-8B64-29560D97DA34}" type="pres">
      <dgm:prSet presAssocID="{B8A9874A-5DA8-4ED3-B187-9DB57E93A2D9}" presName="root" presStyleCnt="0">
        <dgm:presLayoutVars>
          <dgm:dir/>
          <dgm:resizeHandles val="exact"/>
        </dgm:presLayoutVars>
      </dgm:prSet>
      <dgm:spPr/>
    </dgm:pt>
    <dgm:pt modelId="{B44CD8F7-4F09-47E1-B42B-949F6CB53677}" type="pres">
      <dgm:prSet presAssocID="{52813387-4AE7-4AFB-9B82-0DA8E99F0AAF}" presName="compNode" presStyleCnt="0"/>
      <dgm:spPr/>
    </dgm:pt>
    <dgm:pt modelId="{2178C507-6A8A-49F5-81E6-BA81752EDAD9}" type="pres">
      <dgm:prSet presAssocID="{52813387-4AE7-4AFB-9B82-0DA8E99F0AAF}" presName="iconBgRect" presStyleLbl="bgShp" presStyleIdx="0" presStyleCnt="6"/>
      <dgm:spPr>
        <a:prstGeom prst="round2DiagRect">
          <a:avLst>
            <a:gd name="adj1" fmla="val 29727"/>
            <a:gd name="adj2" fmla="val 0"/>
          </a:avLst>
        </a:prstGeom>
      </dgm:spPr>
    </dgm:pt>
    <dgm:pt modelId="{8A838327-D6F6-4A08-9450-2FFEB84F5EC6}" type="pres">
      <dgm:prSet presAssocID="{52813387-4AE7-4AFB-9B82-0DA8E99F0AA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ximize"/>
        </a:ext>
      </dgm:extLst>
    </dgm:pt>
    <dgm:pt modelId="{87E4E60D-746F-40DA-8DC4-58093F35AA03}" type="pres">
      <dgm:prSet presAssocID="{52813387-4AE7-4AFB-9B82-0DA8E99F0AAF}" presName="spaceRect" presStyleCnt="0"/>
      <dgm:spPr/>
    </dgm:pt>
    <dgm:pt modelId="{930E98F8-BA61-462A-95C2-254C674455F3}" type="pres">
      <dgm:prSet presAssocID="{52813387-4AE7-4AFB-9B82-0DA8E99F0AAF}" presName="textRect" presStyleLbl="revTx" presStyleIdx="0" presStyleCnt="6">
        <dgm:presLayoutVars>
          <dgm:chMax val="1"/>
          <dgm:chPref val="1"/>
        </dgm:presLayoutVars>
      </dgm:prSet>
      <dgm:spPr/>
    </dgm:pt>
    <dgm:pt modelId="{116FE0DD-3B11-42CF-B0F9-02AFDC329C03}" type="pres">
      <dgm:prSet presAssocID="{36D3694B-8648-472B-9B9E-BE05921B6118}" presName="sibTrans" presStyleCnt="0"/>
      <dgm:spPr/>
    </dgm:pt>
    <dgm:pt modelId="{77DBE6BE-9AE2-483C-AC57-C5649DD0805D}" type="pres">
      <dgm:prSet presAssocID="{C4B62468-44F1-4B63-AE13-88138770AB48}" presName="compNode" presStyleCnt="0"/>
      <dgm:spPr/>
    </dgm:pt>
    <dgm:pt modelId="{683ACB8E-8A94-449B-A548-B7D4E174116E}" type="pres">
      <dgm:prSet presAssocID="{C4B62468-44F1-4B63-AE13-88138770AB48}" presName="iconBgRect" presStyleLbl="bgShp" presStyleIdx="1" presStyleCnt="6"/>
      <dgm:spPr>
        <a:prstGeom prst="round2DiagRect">
          <a:avLst>
            <a:gd name="adj1" fmla="val 29727"/>
            <a:gd name="adj2" fmla="val 0"/>
          </a:avLst>
        </a:prstGeom>
      </dgm:spPr>
    </dgm:pt>
    <dgm:pt modelId="{EE628845-BB39-4D06-A613-C2EAB8E19A82}" type="pres">
      <dgm:prSet presAssocID="{C4B62468-44F1-4B63-AE13-88138770AB48}"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ind Chime"/>
        </a:ext>
      </dgm:extLst>
    </dgm:pt>
    <dgm:pt modelId="{45BCF6C8-BFA5-4F08-BDD2-E06FBBFC4AE8}" type="pres">
      <dgm:prSet presAssocID="{C4B62468-44F1-4B63-AE13-88138770AB48}" presName="spaceRect" presStyleCnt="0"/>
      <dgm:spPr/>
    </dgm:pt>
    <dgm:pt modelId="{9D3FC2EB-DC5E-4135-8C5A-AA8EB721705E}" type="pres">
      <dgm:prSet presAssocID="{C4B62468-44F1-4B63-AE13-88138770AB48}" presName="textRect" presStyleLbl="revTx" presStyleIdx="1" presStyleCnt="6">
        <dgm:presLayoutVars>
          <dgm:chMax val="1"/>
          <dgm:chPref val="1"/>
        </dgm:presLayoutVars>
      </dgm:prSet>
      <dgm:spPr/>
    </dgm:pt>
    <dgm:pt modelId="{B5A1D5C2-A1DD-48D1-A305-3713D275A388}" type="pres">
      <dgm:prSet presAssocID="{F4F7F95A-4A32-4D08-8E6A-E29843F94DD4}" presName="sibTrans" presStyleCnt="0"/>
      <dgm:spPr/>
    </dgm:pt>
    <dgm:pt modelId="{CC46E936-4A90-4FB4-AFC2-FB614CB6DE87}" type="pres">
      <dgm:prSet presAssocID="{5DA16652-7E59-44C7-B1D4-A2A1068D428E}" presName="compNode" presStyleCnt="0"/>
      <dgm:spPr/>
    </dgm:pt>
    <dgm:pt modelId="{278B1E57-DBF0-4863-BA08-AFC033BBC4BE}" type="pres">
      <dgm:prSet presAssocID="{5DA16652-7E59-44C7-B1D4-A2A1068D428E}" presName="iconBgRect" presStyleLbl="bgShp" presStyleIdx="2" presStyleCnt="6"/>
      <dgm:spPr>
        <a:prstGeom prst="round2DiagRect">
          <a:avLst>
            <a:gd name="adj1" fmla="val 29727"/>
            <a:gd name="adj2" fmla="val 0"/>
          </a:avLst>
        </a:prstGeom>
      </dgm:spPr>
    </dgm:pt>
    <dgm:pt modelId="{8AFA0A0D-A3A3-4418-883C-787AAF277870}" type="pres">
      <dgm:prSet presAssocID="{5DA16652-7E59-44C7-B1D4-A2A1068D428E}"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aptop"/>
        </a:ext>
      </dgm:extLst>
    </dgm:pt>
    <dgm:pt modelId="{ED35E058-9467-4560-BEC7-CC1CC71E4AAE}" type="pres">
      <dgm:prSet presAssocID="{5DA16652-7E59-44C7-B1D4-A2A1068D428E}" presName="spaceRect" presStyleCnt="0"/>
      <dgm:spPr/>
    </dgm:pt>
    <dgm:pt modelId="{7C1816F6-570E-4789-9ED2-FC5CC76F0613}" type="pres">
      <dgm:prSet presAssocID="{5DA16652-7E59-44C7-B1D4-A2A1068D428E}" presName="textRect" presStyleLbl="revTx" presStyleIdx="2" presStyleCnt="6">
        <dgm:presLayoutVars>
          <dgm:chMax val="1"/>
          <dgm:chPref val="1"/>
        </dgm:presLayoutVars>
      </dgm:prSet>
      <dgm:spPr/>
    </dgm:pt>
    <dgm:pt modelId="{C20E37E1-2946-4E6B-B375-867D7D8D2C9C}" type="pres">
      <dgm:prSet presAssocID="{97AA0B85-1F69-4771-8E52-72A96AA53661}" presName="sibTrans" presStyleCnt="0"/>
      <dgm:spPr/>
    </dgm:pt>
    <dgm:pt modelId="{30B8AF55-3440-4FFC-9222-CAC7DB221BE9}" type="pres">
      <dgm:prSet presAssocID="{4E2B3285-05D3-4BE3-9134-34A888FB1B73}" presName="compNode" presStyleCnt="0"/>
      <dgm:spPr/>
    </dgm:pt>
    <dgm:pt modelId="{EAC5834F-F090-478D-A557-D3DC7FC1D51F}" type="pres">
      <dgm:prSet presAssocID="{4E2B3285-05D3-4BE3-9134-34A888FB1B73}" presName="iconBgRect" presStyleLbl="bgShp" presStyleIdx="3" presStyleCnt="6"/>
      <dgm:spPr>
        <a:prstGeom prst="round2DiagRect">
          <a:avLst>
            <a:gd name="adj1" fmla="val 29727"/>
            <a:gd name="adj2" fmla="val 0"/>
          </a:avLst>
        </a:prstGeom>
      </dgm:spPr>
    </dgm:pt>
    <dgm:pt modelId="{3B238028-A990-4482-9660-1310D5B54D85}" type="pres">
      <dgm:prSet presAssocID="{4E2B3285-05D3-4BE3-9134-34A888FB1B73}"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arning"/>
        </a:ext>
      </dgm:extLst>
    </dgm:pt>
    <dgm:pt modelId="{3E85DDA9-DD13-47B4-A6FF-2311F2D7C97A}" type="pres">
      <dgm:prSet presAssocID="{4E2B3285-05D3-4BE3-9134-34A888FB1B73}" presName="spaceRect" presStyleCnt="0"/>
      <dgm:spPr/>
    </dgm:pt>
    <dgm:pt modelId="{14454CA9-203F-40C1-9DF9-E4EF475751DA}" type="pres">
      <dgm:prSet presAssocID="{4E2B3285-05D3-4BE3-9134-34A888FB1B73}" presName="textRect" presStyleLbl="revTx" presStyleIdx="3" presStyleCnt="6">
        <dgm:presLayoutVars>
          <dgm:chMax val="1"/>
          <dgm:chPref val="1"/>
        </dgm:presLayoutVars>
      </dgm:prSet>
      <dgm:spPr/>
    </dgm:pt>
    <dgm:pt modelId="{230CA345-5A11-4D60-944B-284B5E3F5766}" type="pres">
      <dgm:prSet presAssocID="{CE4B216F-62CB-4AD0-B572-7F4C0D59E51A}" presName="sibTrans" presStyleCnt="0"/>
      <dgm:spPr/>
    </dgm:pt>
    <dgm:pt modelId="{8919D2AD-CE18-4016-9F24-B2D07745C549}" type="pres">
      <dgm:prSet presAssocID="{46E7FCCA-AB32-480B-8044-C3748F51A587}" presName="compNode" presStyleCnt="0"/>
      <dgm:spPr/>
    </dgm:pt>
    <dgm:pt modelId="{6873B198-B452-41C3-AEB4-7BD6B441DA94}" type="pres">
      <dgm:prSet presAssocID="{46E7FCCA-AB32-480B-8044-C3748F51A587}" presName="iconBgRect" presStyleLbl="bgShp" presStyleIdx="4" presStyleCnt="6"/>
      <dgm:spPr>
        <a:prstGeom prst="round2DiagRect">
          <a:avLst>
            <a:gd name="adj1" fmla="val 29727"/>
            <a:gd name="adj2" fmla="val 0"/>
          </a:avLst>
        </a:prstGeom>
      </dgm:spPr>
    </dgm:pt>
    <dgm:pt modelId="{FF587E06-2F22-4909-89F8-7EA068353297}" type="pres">
      <dgm:prSet presAssocID="{46E7FCCA-AB32-480B-8044-C3748F51A587}"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ar Graph with Downward Trend"/>
        </a:ext>
      </dgm:extLst>
    </dgm:pt>
    <dgm:pt modelId="{FBA70403-1B16-47AB-80B7-0B96D860F96D}" type="pres">
      <dgm:prSet presAssocID="{46E7FCCA-AB32-480B-8044-C3748F51A587}" presName="spaceRect" presStyleCnt="0"/>
      <dgm:spPr/>
    </dgm:pt>
    <dgm:pt modelId="{C7D64603-C818-413D-91DD-87F32DFB83F2}" type="pres">
      <dgm:prSet presAssocID="{46E7FCCA-AB32-480B-8044-C3748F51A587}" presName="textRect" presStyleLbl="revTx" presStyleIdx="4" presStyleCnt="6">
        <dgm:presLayoutVars>
          <dgm:chMax val="1"/>
          <dgm:chPref val="1"/>
        </dgm:presLayoutVars>
      </dgm:prSet>
      <dgm:spPr/>
    </dgm:pt>
    <dgm:pt modelId="{5DD68DB8-7FF2-4657-9FD8-54C15FD14B7B}" type="pres">
      <dgm:prSet presAssocID="{F1B3B6A0-08BC-4723-A0E0-9A5172D248BD}" presName="sibTrans" presStyleCnt="0"/>
      <dgm:spPr/>
    </dgm:pt>
    <dgm:pt modelId="{AE896640-30B4-45B2-9CD6-C3872395CF8C}" type="pres">
      <dgm:prSet presAssocID="{2890811F-A891-44F0-9166-E8DF18023F67}" presName="compNode" presStyleCnt="0"/>
      <dgm:spPr/>
    </dgm:pt>
    <dgm:pt modelId="{B2A69179-8D4B-4FCC-A84F-BB9621F02367}" type="pres">
      <dgm:prSet presAssocID="{2890811F-A891-44F0-9166-E8DF18023F67}" presName="iconBgRect" presStyleLbl="bgShp" presStyleIdx="5" presStyleCnt="6"/>
      <dgm:spPr>
        <a:prstGeom prst="round2DiagRect">
          <a:avLst>
            <a:gd name="adj1" fmla="val 29727"/>
            <a:gd name="adj2" fmla="val 0"/>
          </a:avLst>
        </a:prstGeom>
      </dgm:spPr>
    </dgm:pt>
    <dgm:pt modelId="{057BEEE1-49D1-46D8-BB1A-BA26D9A75FF6}" type="pres">
      <dgm:prSet presAssocID="{2890811F-A891-44F0-9166-E8DF18023F67}"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mark"/>
        </a:ext>
      </dgm:extLst>
    </dgm:pt>
    <dgm:pt modelId="{1622C47A-6EA9-4D5C-8FBF-8C245F8B28F7}" type="pres">
      <dgm:prSet presAssocID="{2890811F-A891-44F0-9166-E8DF18023F67}" presName="spaceRect" presStyleCnt="0"/>
      <dgm:spPr/>
    </dgm:pt>
    <dgm:pt modelId="{9053E8B5-7BB1-40CC-9A65-68E73CE84BAB}" type="pres">
      <dgm:prSet presAssocID="{2890811F-A891-44F0-9166-E8DF18023F67}" presName="textRect" presStyleLbl="revTx" presStyleIdx="5" presStyleCnt="6">
        <dgm:presLayoutVars>
          <dgm:chMax val="1"/>
          <dgm:chPref val="1"/>
        </dgm:presLayoutVars>
      </dgm:prSet>
      <dgm:spPr/>
    </dgm:pt>
  </dgm:ptLst>
  <dgm:cxnLst>
    <dgm:cxn modelId="{3B4E391D-FE6E-4285-9F2F-634685C1C9D9}" type="presOf" srcId="{B8A9874A-5DA8-4ED3-B187-9DB57E93A2D9}" destId="{BDF5C543-51AD-4E45-8B64-29560D97DA34}" srcOrd="0" destOrd="0" presId="urn:microsoft.com/office/officeart/2018/5/layout/IconLeafLabelList"/>
    <dgm:cxn modelId="{1E4B9A23-DBAD-4DD8-92CB-D35402A78D7D}" type="presOf" srcId="{2890811F-A891-44F0-9166-E8DF18023F67}" destId="{9053E8B5-7BB1-40CC-9A65-68E73CE84BAB}" srcOrd="0" destOrd="0" presId="urn:microsoft.com/office/officeart/2018/5/layout/IconLeafLabelList"/>
    <dgm:cxn modelId="{DCF5D627-28B7-4DE2-96EB-B83BB71BC3A6}" srcId="{B8A9874A-5DA8-4ED3-B187-9DB57E93A2D9}" destId="{4E2B3285-05D3-4BE3-9134-34A888FB1B73}" srcOrd="3" destOrd="0" parTransId="{3048953F-000B-4548-951F-A58CCE3CFF23}" sibTransId="{CE4B216F-62CB-4AD0-B572-7F4C0D59E51A}"/>
    <dgm:cxn modelId="{8AA44045-D511-4427-AD56-4EF51E084442}" srcId="{B8A9874A-5DA8-4ED3-B187-9DB57E93A2D9}" destId="{52813387-4AE7-4AFB-9B82-0DA8E99F0AAF}" srcOrd="0" destOrd="0" parTransId="{0938B9B1-6CF5-4D0C-84EB-440D55029EB7}" sibTransId="{36D3694B-8648-472B-9B9E-BE05921B6118}"/>
    <dgm:cxn modelId="{CA502366-5C27-4C1E-8E45-F14C9AB15103}" srcId="{B8A9874A-5DA8-4ED3-B187-9DB57E93A2D9}" destId="{C4B62468-44F1-4B63-AE13-88138770AB48}" srcOrd="1" destOrd="0" parTransId="{F8243C2C-8383-452B-A1F0-FBCF77B237B3}" sibTransId="{F4F7F95A-4A32-4D08-8E6A-E29843F94DD4}"/>
    <dgm:cxn modelId="{760DEC79-F96C-4269-8D5A-4D11FD5EFF89}" type="presOf" srcId="{C4B62468-44F1-4B63-AE13-88138770AB48}" destId="{9D3FC2EB-DC5E-4135-8C5A-AA8EB721705E}" srcOrd="0" destOrd="0" presId="urn:microsoft.com/office/officeart/2018/5/layout/IconLeafLabelList"/>
    <dgm:cxn modelId="{18CEB3A7-AF23-4E9D-9603-029B2481F472}" type="presOf" srcId="{52813387-4AE7-4AFB-9B82-0DA8E99F0AAF}" destId="{930E98F8-BA61-462A-95C2-254C674455F3}" srcOrd="0" destOrd="0" presId="urn:microsoft.com/office/officeart/2018/5/layout/IconLeafLabelList"/>
    <dgm:cxn modelId="{216C55B4-8046-41A2-89A4-A7F73419A2CA}" type="presOf" srcId="{5DA16652-7E59-44C7-B1D4-A2A1068D428E}" destId="{7C1816F6-570E-4789-9ED2-FC5CC76F0613}" srcOrd="0" destOrd="0" presId="urn:microsoft.com/office/officeart/2018/5/layout/IconLeafLabelList"/>
    <dgm:cxn modelId="{39A437BA-9010-41D2-8F67-FBDFBBFF789A}" type="presOf" srcId="{4E2B3285-05D3-4BE3-9134-34A888FB1B73}" destId="{14454CA9-203F-40C1-9DF9-E4EF475751DA}" srcOrd="0" destOrd="0" presId="urn:microsoft.com/office/officeart/2018/5/layout/IconLeafLabelList"/>
    <dgm:cxn modelId="{8A626FCA-558F-43E1-BD28-F4F9609C0FBF}" srcId="{B8A9874A-5DA8-4ED3-B187-9DB57E93A2D9}" destId="{2890811F-A891-44F0-9166-E8DF18023F67}" srcOrd="5" destOrd="0" parTransId="{F223268A-DB78-43CD-9CCB-4704F167C13D}" sibTransId="{A7C5F1DB-C2AB-4081-9FAF-30CE1B321E35}"/>
    <dgm:cxn modelId="{826038EC-B2E5-4C70-9928-510C8443E44D}" srcId="{B8A9874A-5DA8-4ED3-B187-9DB57E93A2D9}" destId="{5DA16652-7E59-44C7-B1D4-A2A1068D428E}" srcOrd="2" destOrd="0" parTransId="{82EC9FBA-530F-4A63-97D2-A56D74A8FEC4}" sibTransId="{97AA0B85-1F69-4771-8E52-72A96AA53661}"/>
    <dgm:cxn modelId="{74B5EAF7-0F6B-4664-BCBA-F0A2FE7C695C}" srcId="{B8A9874A-5DA8-4ED3-B187-9DB57E93A2D9}" destId="{46E7FCCA-AB32-480B-8044-C3748F51A587}" srcOrd="4" destOrd="0" parTransId="{23A697F0-D852-40B3-AFB0-F8DE1B7E4D9E}" sibTransId="{F1B3B6A0-08BC-4723-A0E0-9A5172D248BD}"/>
    <dgm:cxn modelId="{44CDEBF8-7053-4E82-B5E7-3BF2F9A195CA}" type="presOf" srcId="{46E7FCCA-AB32-480B-8044-C3748F51A587}" destId="{C7D64603-C818-413D-91DD-87F32DFB83F2}" srcOrd="0" destOrd="0" presId="urn:microsoft.com/office/officeart/2018/5/layout/IconLeafLabelList"/>
    <dgm:cxn modelId="{29D39599-7033-4DE0-82F3-6DC3733BA64F}" type="presParOf" srcId="{BDF5C543-51AD-4E45-8B64-29560D97DA34}" destId="{B44CD8F7-4F09-47E1-B42B-949F6CB53677}" srcOrd="0" destOrd="0" presId="urn:microsoft.com/office/officeart/2018/5/layout/IconLeafLabelList"/>
    <dgm:cxn modelId="{826367E7-98DB-4EC2-B134-705FF6EBB286}" type="presParOf" srcId="{B44CD8F7-4F09-47E1-B42B-949F6CB53677}" destId="{2178C507-6A8A-49F5-81E6-BA81752EDAD9}" srcOrd="0" destOrd="0" presId="urn:microsoft.com/office/officeart/2018/5/layout/IconLeafLabelList"/>
    <dgm:cxn modelId="{BF6FCBF8-601E-47C3-96B0-3086E2413943}" type="presParOf" srcId="{B44CD8F7-4F09-47E1-B42B-949F6CB53677}" destId="{8A838327-D6F6-4A08-9450-2FFEB84F5EC6}" srcOrd="1" destOrd="0" presId="urn:microsoft.com/office/officeart/2018/5/layout/IconLeafLabelList"/>
    <dgm:cxn modelId="{47095BAA-2AC3-4747-A0B7-42F06517BC9C}" type="presParOf" srcId="{B44CD8F7-4F09-47E1-B42B-949F6CB53677}" destId="{87E4E60D-746F-40DA-8DC4-58093F35AA03}" srcOrd="2" destOrd="0" presId="urn:microsoft.com/office/officeart/2018/5/layout/IconLeafLabelList"/>
    <dgm:cxn modelId="{1F470948-7AAB-4C91-9202-8790B6500045}" type="presParOf" srcId="{B44CD8F7-4F09-47E1-B42B-949F6CB53677}" destId="{930E98F8-BA61-462A-95C2-254C674455F3}" srcOrd="3" destOrd="0" presId="urn:microsoft.com/office/officeart/2018/5/layout/IconLeafLabelList"/>
    <dgm:cxn modelId="{F9840927-B6E8-4780-9028-A5527BF0C654}" type="presParOf" srcId="{BDF5C543-51AD-4E45-8B64-29560D97DA34}" destId="{116FE0DD-3B11-42CF-B0F9-02AFDC329C03}" srcOrd="1" destOrd="0" presId="urn:microsoft.com/office/officeart/2018/5/layout/IconLeafLabelList"/>
    <dgm:cxn modelId="{098F0224-001F-44FF-8149-28952C4CE466}" type="presParOf" srcId="{BDF5C543-51AD-4E45-8B64-29560D97DA34}" destId="{77DBE6BE-9AE2-483C-AC57-C5649DD0805D}" srcOrd="2" destOrd="0" presId="urn:microsoft.com/office/officeart/2018/5/layout/IconLeafLabelList"/>
    <dgm:cxn modelId="{3E4F6B60-A39C-428A-A577-0D47AD57E3C7}" type="presParOf" srcId="{77DBE6BE-9AE2-483C-AC57-C5649DD0805D}" destId="{683ACB8E-8A94-449B-A548-B7D4E174116E}" srcOrd="0" destOrd="0" presId="urn:microsoft.com/office/officeart/2018/5/layout/IconLeafLabelList"/>
    <dgm:cxn modelId="{DAFAC6E2-01BF-4506-AD53-3275610FF5F4}" type="presParOf" srcId="{77DBE6BE-9AE2-483C-AC57-C5649DD0805D}" destId="{EE628845-BB39-4D06-A613-C2EAB8E19A82}" srcOrd="1" destOrd="0" presId="urn:microsoft.com/office/officeart/2018/5/layout/IconLeafLabelList"/>
    <dgm:cxn modelId="{9E2C66B6-F0B3-4EB1-90C2-AC20050E4B38}" type="presParOf" srcId="{77DBE6BE-9AE2-483C-AC57-C5649DD0805D}" destId="{45BCF6C8-BFA5-4F08-BDD2-E06FBBFC4AE8}" srcOrd="2" destOrd="0" presId="urn:microsoft.com/office/officeart/2018/5/layout/IconLeafLabelList"/>
    <dgm:cxn modelId="{2ACF0202-EF87-4AE4-A013-105D752F2A49}" type="presParOf" srcId="{77DBE6BE-9AE2-483C-AC57-C5649DD0805D}" destId="{9D3FC2EB-DC5E-4135-8C5A-AA8EB721705E}" srcOrd="3" destOrd="0" presId="urn:microsoft.com/office/officeart/2018/5/layout/IconLeafLabelList"/>
    <dgm:cxn modelId="{BDBFABCC-E538-4F57-8AE4-139BD4D3A258}" type="presParOf" srcId="{BDF5C543-51AD-4E45-8B64-29560D97DA34}" destId="{B5A1D5C2-A1DD-48D1-A305-3713D275A388}" srcOrd="3" destOrd="0" presId="urn:microsoft.com/office/officeart/2018/5/layout/IconLeafLabelList"/>
    <dgm:cxn modelId="{692C99A6-7334-4D44-BFBB-B716520499AF}" type="presParOf" srcId="{BDF5C543-51AD-4E45-8B64-29560D97DA34}" destId="{CC46E936-4A90-4FB4-AFC2-FB614CB6DE87}" srcOrd="4" destOrd="0" presId="urn:microsoft.com/office/officeart/2018/5/layout/IconLeafLabelList"/>
    <dgm:cxn modelId="{980FA5A0-A842-48A4-A96F-D1494A792332}" type="presParOf" srcId="{CC46E936-4A90-4FB4-AFC2-FB614CB6DE87}" destId="{278B1E57-DBF0-4863-BA08-AFC033BBC4BE}" srcOrd="0" destOrd="0" presId="urn:microsoft.com/office/officeart/2018/5/layout/IconLeafLabelList"/>
    <dgm:cxn modelId="{2C4C5E9F-B95A-40D4-A7B7-86E6729C0A72}" type="presParOf" srcId="{CC46E936-4A90-4FB4-AFC2-FB614CB6DE87}" destId="{8AFA0A0D-A3A3-4418-883C-787AAF277870}" srcOrd="1" destOrd="0" presId="urn:microsoft.com/office/officeart/2018/5/layout/IconLeafLabelList"/>
    <dgm:cxn modelId="{C2A2B255-7BAA-492E-9F32-4D109E40E6BA}" type="presParOf" srcId="{CC46E936-4A90-4FB4-AFC2-FB614CB6DE87}" destId="{ED35E058-9467-4560-BEC7-CC1CC71E4AAE}" srcOrd="2" destOrd="0" presId="urn:microsoft.com/office/officeart/2018/5/layout/IconLeafLabelList"/>
    <dgm:cxn modelId="{95276916-934D-4AAC-8E79-1EC56A8D8C8B}" type="presParOf" srcId="{CC46E936-4A90-4FB4-AFC2-FB614CB6DE87}" destId="{7C1816F6-570E-4789-9ED2-FC5CC76F0613}" srcOrd="3" destOrd="0" presId="urn:microsoft.com/office/officeart/2018/5/layout/IconLeafLabelList"/>
    <dgm:cxn modelId="{A01402CD-A22B-491F-BBD8-921A3EA8DA49}" type="presParOf" srcId="{BDF5C543-51AD-4E45-8B64-29560D97DA34}" destId="{C20E37E1-2946-4E6B-B375-867D7D8D2C9C}" srcOrd="5" destOrd="0" presId="urn:microsoft.com/office/officeart/2018/5/layout/IconLeafLabelList"/>
    <dgm:cxn modelId="{40B4188E-F475-48A3-8758-FD7294E289D9}" type="presParOf" srcId="{BDF5C543-51AD-4E45-8B64-29560D97DA34}" destId="{30B8AF55-3440-4FFC-9222-CAC7DB221BE9}" srcOrd="6" destOrd="0" presId="urn:microsoft.com/office/officeart/2018/5/layout/IconLeafLabelList"/>
    <dgm:cxn modelId="{361CBA91-514D-49E0-9DD4-DFB954B60476}" type="presParOf" srcId="{30B8AF55-3440-4FFC-9222-CAC7DB221BE9}" destId="{EAC5834F-F090-478D-A557-D3DC7FC1D51F}" srcOrd="0" destOrd="0" presId="urn:microsoft.com/office/officeart/2018/5/layout/IconLeafLabelList"/>
    <dgm:cxn modelId="{7251D4B2-4464-4CF8-A43D-FC74BFEFA7EB}" type="presParOf" srcId="{30B8AF55-3440-4FFC-9222-CAC7DB221BE9}" destId="{3B238028-A990-4482-9660-1310D5B54D85}" srcOrd="1" destOrd="0" presId="urn:microsoft.com/office/officeart/2018/5/layout/IconLeafLabelList"/>
    <dgm:cxn modelId="{E64F7B43-35B8-4377-8FAC-D6D66CBCC632}" type="presParOf" srcId="{30B8AF55-3440-4FFC-9222-CAC7DB221BE9}" destId="{3E85DDA9-DD13-47B4-A6FF-2311F2D7C97A}" srcOrd="2" destOrd="0" presId="urn:microsoft.com/office/officeart/2018/5/layout/IconLeafLabelList"/>
    <dgm:cxn modelId="{B2067AB8-FEAF-45B8-9B69-CEF0902D8948}" type="presParOf" srcId="{30B8AF55-3440-4FFC-9222-CAC7DB221BE9}" destId="{14454CA9-203F-40C1-9DF9-E4EF475751DA}" srcOrd="3" destOrd="0" presId="urn:microsoft.com/office/officeart/2018/5/layout/IconLeafLabelList"/>
    <dgm:cxn modelId="{58DD49B6-2619-475F-8322-F3E591199982}" type="presParOf" srcId="{BDF5C543-51AD-4E45-8B64-29560D97DA34}" destId="{230CA345-5A11-4D60-944B-284B5E3F5766}" srcOrd="7" destOrd="0" presId="urn:microsoft.com/office/officeart/2018/5/layout/IconLeafLabelList"/>
    <dgm:cxn modelId="{AF4AF79E-A0BD-46BC-9822-ACC12D248FE1}" type="presParOf" srcId="{BDF5C543-51AD-4E45-8B64-29560D97DA34}" destId="{8919D2AD-CE18-4016-9F24-B2D07745C549}" srcOrd="8" destOrd="0" presId="urn:microsoft.com/office/officeart/2018/5/layout/IconLeafLabelList"/>
    <dgm:cxn modelId="{C13B5107-EC1E-4366-8296-9B6BCE9FD9BC}" type="presParOf" srcId="{8919D2AD-CE18-4016-9F24-B2D07745C549}" destId="{6873B198-B452-41C3-AEB4-7BD6B441DA94}" srcOrd="0" destOrd="0" presId="urn:microsoft.com/office/officeart/2018/5/layout/IconLeafLabelList"/>
    <dgm:cxn modelId="{382D4E2D-3F6B-4469-8D84-A824ABEF8C61}" type="presParOf" srcId="{8919D2AD-CE18-4016-9F24-B2D07745C549}" destId="{FF587E06-2F22-4909-89F8-7EA068353297}" srcOrd="1" destOrd="0" presId="urn:microsoft.com/office/officeart/2018/5/layout/IconLeafLabelList"/>
    <dgm:cxn modelId="{24EC70B1-1283-4F87-BF2C-FDEBDBC4C587}" type="presParOf" srcId="{8919D2AD-CE18-4016-9F24-B2D07745C549}" destId="{FBA70403-1B16-47AB-80B7-0B96D860F96D}" srcOrd="2" destOrd="0" presId="urn:microsoft.com/office/officeart/2018/5/layout/IconLeafLabelList"/>
    <dgm:cxn modelId="{5F28344A-1CC0-4D69-A008-DB3D44DBB0C2}" type="presParOf" srcId="{8919D2AD-CE18-4016-9F24-B2D07745C549}" destId="{C7D64603-C818-413D-91DD-87F32DFB83F2}" srcOrd="3" destOrd="0" presId="urn:microsoft.com/office/officeart/2018/5/layout/IconLeafLabelList"/>
    <dgm:cxn modelId="{CDCB2FF1-C1D3-48BE-8108-73401707244C}" type="presParOf" srcId="{BDF5C543-51AD-4E45-8B64-29560D97DA34}" destId="{5DD68DB8-7FF2-4657-9FD8-54C15FD14B7B}" srcOrd="9" destOrd="0" presId="urn:microsoft.com/office/officeart/2018/5/layout/IconLeafLabelList"/>
    <dgm:cxn modelId="{B68F2557-09E4-4C6F-8C3B-18B4C2F16911}" type="presParOf" srcId="{BDF5C543-51AD-4E45-8B64-29560D97DA34}" destId="{AE896640-30B4-45B2-9CD6-C3872395CF8C}" srcOrd="10" destOrd="0" presId="urn:microsoft.com/office/officeart/2018/5/layout/IconLeafLabelList"/>
    <dgm:cxn modelId="{1B5961B1-942F-4136-BB68-FE525C9C8D11}" type="presParOf" srcId="{AE896640-30B4-45B2-9CD6-C3872395CF8C}" destId="{B2A69179-8D4B-4FCC-A84F-BB9621F02367}" srcOrd="0" destOrd="0" presId="urn:microsoft.com/office/officeart/2018/5/layout/IconLeafLabelList"/>
    <dgm:cxn modelId="{7096D634-0894-4F43-8C22-994003FB3D0C}" type="presParOf" srcId="{AE896640-30B4-45B2-9CD6-C3872395CF8C}" destId="{057BEEE1-49D1-46D8-BB1A-BA26D9A75FF6}" srcOrd="1" destOrd="0" presId="urn:microsoft.com/office/officeart/2018/5/layout/IconLeafLabelList"/>
    <dgm:cxn modelId="{870320EF-3026-4112-BE17-AEE51BD63C33}" type="presParOf" srcId="{AE896640-30B4-45B2-9CD6-C3872395CF8C}" destId="{1622C47A-6EA9-4D5C-8FBF-8C245F8B28F7}" srcOrd="2" destOrd="0" presId="urn:microsoft.com/office/officeart/2018/5/layout/IconLeafLabelList"/>
    <dgm:cxn modelId="{20F52CBF-95F0-4B81-B75D-A6942F86CA85}" type="presParOf" srcId="{AE896640-30B4-45B2-9CD6-C3872395CF8C}" destId="{9053E8B5-7BB1-40CC-9A65-68E73CE84BAB}"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BD7158-79E8-483F-A365-B07E09151F25}"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BD1E95E-1BE3-4823-8027-FAFAD157513F}">
      <dgm:prSet/>
      <dgm:spPr/>
      <dgm:t>
        <a:bodyPr/>
        <a:lstStyle/>
        <a:p>
          <a:pPr>
            <a:defRPr cap="all"/>
          </a:pPr>
          <a:r>
            <a:rPr lang="da-DK"/>
            <a:t>Sammenhængen mellem hverdagens mikrolæring og institutionaliseret læring?</a:t>
          </a:r>
          <a:endParaRPr lang="en-US"/>
        </a:p>
      </dgm:t>
    </dgm:pt>
    <dgm:pt modelId="{3A64798E-6BC9-439B-BD0A-0B2D692991B1}" type="parTrans" cxnId="{35043DF8-E546-4669-A6D0-D37971DA2215}">
      <dgm:prSet/>
      <dgm:spPr/>
      <dgm:t>
        <a:bodyPr/>
        <a:lstStyle/>
        <a:p>
          <a:endParaRPr lang="en-US"/>
        </a:p>
      </dgm:t>
    </dgm:pt>
    <dgm:pt modelId="{80C5903A-72C5-4F4D-BC79-77548C7DF1DA}" type="sibTrans" cxnId="{35043DF8-E546-4669-A6D0-D37971DA2215}">
      <dgm:prSet/>
      <dgm:spPr/>
      <dgm:t>
        <a:bodyPr/>
        <a:lstStyle/>
        <a:p>
          <a:endParaRPr lang="en-US"/>
        </a:p>
      </dgm:t>
    </dgm:pt>
    <dgm:pt modelId="{3BE940B2-6969-4F72-B783-67F6D196984B}">
      <dgm:prSet/>
      <dgm:spPr/>
      <dgm:t>
        <a:bodyPr/>
        <a:lstStyle/>
        <a:p>
          <a:pPr>
            <a:defRPr cap="all"/>
          </a:pPr>
          <a:r>
            <a:rPr lang="da-DK"/>
            <a:t>Kortuddannede, men digitalt kompetente?</a:t>
          </a:r>
          <a:endParaRPr lang="en-US"/>
        </a:p>
      </dgm:t>
    </dgm:pt>
    <dgm:pt modelId="{63335AF5-527D-4F50-BB0B-056279F1712B}" type="parTrans" cxnId="{3171D29E-C1D9-44DC-8CA7-5A0404316D1B}">
      <dgm:prSet/>
      <dgm:spPr/>
      <dgm:t>
        <a:bodyPr/>
        <a:lstStyle/>
        <a:p>
          <a:endParaRPr lang="en-US"/>
        </a:p>
      </dgm:t>
    </dgm:pt>
    <dgm:pt modelId="{C6F6E4D5-76BE-40F9-9A6A-ADD4B8C60E8C}" type="sibTrans" cxnId="{3171D29E-C1D9-44DC-8CA7-5A0404316D1B}">
      <dgm:prSet/>
      <dgm:spPr/>
      <dgm:t>
        <a:bodyPr/>
        <a:lstStyle/>
        <a:p>
          <a:endParaRPr lang="en-US"/>
        </a:p>
      </dgm:t>
    </dgm:pt>
    <dgm:pt modelId="{2A98C8FE-9D75-4AE0-BE13-8D3D58C226A9}">
      <dgm:prSet/>
      <dgm:spPr/>
      <dgm:t>
        <a:bodyPr/>
        <a:lstStyle/>
        <a:p>
          <a:pPr>
            <a:defRPr cap="all"/>
          </a:pPr>
          <a:r>
            <a:rPr lang="da-DK"/>
            <a:t>Hvordan nye medieringer skaber nye muligheder for institutionaliseret læring?</a:t>
          </a:r>
          <a:endParaRPr lang="en-US"/>
        </a:p>
      </dgm:t>
    </dgm:pt>
    <dgm:pt modelId="{DDA75491-4A1A-4276-8096-560D80F82E71}" type="parTrans" cxnId="{CEB4B3D5-9B4A-4C16-AE8E-FB83A7A3222E}">
      <dgm:prSet/>
      <dgm:spPr/>
      <dgm:t>
        <a:bodyPr/>
        <a:lstStyle/>
        <a:p>
          <a:endParaRPr lang="en-US"/>
        </a:p>
      </dgm:t>
    </dgm:pt>
    <dgm:pt modelId="{2689176F-CA69-4792-A1A7-05FE62D121E8}" type="sibTrans" cxnId="{CEB4B3D5-9B4A-4C16-AE8E-FB83A7A3222E}">
      <dgm:prSet/>
      <dgm:spPr/>
      <dgm:t>
        <a:bodyPr/>
        <a:lstStyle/>
        <a:p>
          <a:endParaRPr lang="en-US"/>
        </a:p>
      </dgm:t>
    </dgm:pt>
    <dgm:pt modelId="{6F721394-A3AE-4A4F-90A9-013C2DD564A8}">
      <dgm:prSet/>
      <dgm:spPr/>
      <dgm:t>
        <a:bodyPr/>
        <a:lstStyle/>
        <a:p>
          <a:pPr>
            <a:defRPr cap="all"/>
          </a:pPr>
          <a:r>
            <a:rPr lang="da-DK"/>
            <a:t>Massificering – translationer for den enkelte?</a:t>
          </a:r>
          <a:endParaRPr lang="en-US"/>
        </a:p>
      </dgm:t>
    </dgm:pt>
    <dgm:pt modelId="{C853BD96-D737-4134-8C58-B93F1EA0C9C8}" type="parTrans" cxnId="{94D5DD99-7B3F-486C-8DFE-E22947875163}">
      <dgm:prSet/>
      <dgm:spPr/>
      <dgm:t>
        <a:bodyPr/>
        <a:lstStyle/>
        <a:p>
          <a:endParaRPr lang="en-US"/>
        </a:p>
      </dgm:t>
    </dgm:pt>
    <dgm:pt modelId="{97591272-3357-47EE-B191-BA75A1FEC8AC}" type="sibTrans" cxnId="{94D5DD99-7B3F-486C-8DFE-E22947875163}">
      <dgm:prSet/>
      <dgm:spPr/>
      <dgm:t>
        <a:bodyPr/>
        <a:lstStyle/>
        <a:p>
          <a:endParaRPr lang="en-US"/>
        </a:p>
      </dgm:t>
    </dgm:pt>
    <dgm:pt modelId="{432CF7AA-FEB6-46E3-AE11-183BCD927745}" type="pres">
      <dgm:prSet presAssocID="{44BD7158-79E8-483F-A365-B07E09151F25}" presName="root" presStyleCnt="0">
        <dgm:presLayoutVars>
          <dgm:dir/>
          <dgm:resizeHandles val="exact"/>
        </dgm:presLayoutVars>
      </dgm:prSet>
      <dgm:spPr/>
    </dgm:pt>
    <dgm:pt modelId="{84613821-0543-4806-B4B9-E65F6E649F76}" type="pres">
      <dgm:prSet presAssocID="{ABD1E95E-1BE3-4823-8027-FAFAD157513F}" presName="compNode" presStyleCnt="0"/>
      <dgm:spPr/>
    </dgm:pt>
    <dgm:pt modelId="{1DF09970-8F60-471D-8302-AE625BC972B5}" type="pres">
      <dgm:prSet presAssocID="{ABD1E95E-1BE3-4823-8027-FAFAD157513F}" presName="iconBgRect" presStyleLbl="bgShp" presStyleIdx="0" presStyleCnt="4"/>
      <dgm:spPr/>
    </dgm:pt>
    <dgm:pt modelId="{75D0D944-6556-4DBD-A7F9-FA229D3DA66F}" type="pres">
      <dgm:prSet presAssocID="{ABD1E95E-1BE3-4823-8027-FAFAD157513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ind Chime"/>
        </a:ext>
      </dgm:extLst>
    </dgm:pt>
    <dgm:pt modelId="{3EDFC535-1853-4D03-8B4C-D82DC86B8CAE}" type="pres">
      <dgm:prSet presAssocID="{ABD1E95E-1BE3-4823-8027-FAFAD157513F}" presName="spaceRect" presStyleCnt="0"/>
      <dgm:spPr/>
    </dgm:pt>
    <dgm:pt modelId="{D2587F8A-CEDA-415B-929B-091CDC291CA7}" type="pres">
      <dgm:prSet presAssocID="{ABD1E95E-1BE3-4823-8027-FAFAD157513F}" presName="textRect" presStyleLbl="revTx" presStyleIdx="0" presStyleCnt="4">
        <dgm:presLayoutVars>
          <dgm:chMax val="1"/>
          <dgm:chPref val="1"/>
        </dgm:presLayoutVars>
      </dgm:prSet>
      <dgm:spPr/>
    </dgm:pt>
    <dgm:pt modelId="{2D13E61C-D98B-4A97-99E2-A33C515C6AB3}" type="pres">
      <dgm:prSet presAssocID="{80C5903A-72C5-4F4D-BC79-77548C7DF1DA}" presName="sibTrans" presStyleCnt="0"/>
      <dgm:spPr/>
    </dgm:pt>
    <dgm:pt modelId="{D2F3BD8F-AC57-4FFF-AB7A-D7486851E104}" type="pres">
      <dgm:prSet presAssocID="{3BE940B2-6969-4F72-B783-67F6D196984B}" presName="compNode" presStyleCnt="0"/>
      <dgm:spPr/>
    </dgm:pt>
    <dgm:pt modelId="{B90566AB-C67D-4D8F-8D5E-66FC4DEF12B1}" type="pres">
      <dgm:prSet presAssocID="{3BE940B2-6969-4F72-B783-67F6D196984B}" presName="iconBgRect" presStyleLbl="bgShp" presStyleIdx="1" presStyleCnt="4"/>
      <dgm:spPr/>
    </dgm:pt>
    <dgm:pt modelId="{87569B7A-5832-459A-B46E-81DC7B1F3EF4}" type="pres">
      <dgm:prSet presAssocID="{3BE940B2-6969-4F72-B783-67F6D196984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cessor"/>
        </a:ext>
      </dgm:extLst>
    </dgm:pt>
    <dgm:pt modelId="{1C3F7BC3-BEAC-4A88-B524-13969612E434}" type="pres">
      <dgm:prSet presAssocID="{3BE940B2-6969-4F72-B783-67F6D196984B}" presName="spaceRect" presStyleCnt="0"/>
      <dgm:spPr/>
    </dgm:pt>
    <dgm:pt modelId="{297A5769-A6B1-4A50-A30A-DCF40DBB705B}" type="pres">
      <dgm:prSet presAssocID="{3BE940B2-6969-4F72-B783-67F6D196984B}" presName="textRect" presStyleLbl="revTx" presStyleIdx="1" presStyleCnt="4">
        <dgm:presLayoutVars>
          <dgm:chMax val="1"/>
          <dgm:chPref val="1"/>
        </dgm:presLayoutVars>
      </dgm:prSet>
      <dgm:spPr/>
    </dgm:pt>
    <dgm:pt modelId="{DC66D9AC-B7B5-4467-9089-B4C9DA638E4A}" type="pres">
      <dgm:prSet presAssocID="{C6F6E4D5-76BE-40F9-9A6A-ADD4B8C60E8C}" presName="sibTrans" presStyleCnt="0"/>
      <dgm:spPr/>
    </dgm:pt>
    <dgm:pt modelId="{FE8AB3B6-1018-464D-88C4-623D8EC5BF99}" type="pres">
      <dgm:prSet presAssocID="{2A98C8FE-9D75-4AE0-BE13-8D3D58C226A9}" presName="compNode" presStyleCnt="0"/>
      <dgm:spPr/>
    </dgm:pt>
    <dgm:pt modelId="{036B6CFD-8461-45D8-B2B8-8AB2560DDA88}" type="pres">
      <dgm:prSet presAssocID="{2A98C8FE-9D75-4AE0-BE13-8D3D58C226A9}" presName="iconBgRect" presStyleLbl="bgShp" presStyleIdx="2" presStyleCnt="4"/>
      <dgm:spPr/>
    </dgm:pt>
    <dgm:pt modelId="{3638748D-3A48-4D7B-B95B-91A0CEAFF6D5}" type="pres">
      <dgm:prSet presAssocID="{2A98C8FE-9D75-4AE0-BE13-8D3D58C226A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bulb"/>
        </a:ext>
      </dgm:extLst>
    </dgm:pt>
    <dgm:pt modelId="{F10FE8B5-9EE0-456A-8711-2405D6CE9998}" type="pres">
      <dgm:prSet presAssocID="{2A98C8FE-9D75-4AE0-BE13-8D3D58C226A9}" presName="spaceRect" presStyleCnt="0"/>
      <dgm:spPr/>
    </dgm:pt>
    <dgm:pt modelId="{A94D80F5-1FC0-41AD-AE53-F650BB98C862}" type="pres">
      <dgm:prSet presAssocID="{2A98C8FE-9D75-4AE0-BE13-8D3D58C226A9}" presName="textRect" presStyleLbl="revTx" presStyleIdx="2" presStyleCnt="4">
        <dgm:presLayoutVars>
          <dgm:chMax val="1"/>
          <dgm:chPref val="1"/>
        </dgm:presLayoutVars>
      </dgm:prSet>
      <dgm:spPr/>
    </dgm:pt>
    <dgm:pt modelId="{6DD22C95-5D36-4AC4-8F8E-A07CAE7200C7}" type="pres">
      <dgm:prSet presAssocID="{2689176F-CA69-4792-A1A7-05FE62D121E8}" presName="sibTrans" presStyleCnt="0"/>
      <dgm:spPr/>
    </dgm:pt>
    <dgm:pt modelId="{A8F508C2-9561-41C7-9FE9-A745B9CC6559}" type="pres">
      <dgm:prSet presAssocID="{6F721394-A3AE-4A4F-90A9-013C2DD564A8}" presName="compNode" presStyleCnt="0"/>
      <dgm:spPr/>
    </dgm:pt>
    <dgm:pt modelId="{CB7398CC-DACA-49B5-99D7-AB2E3CE38EFA}" type="pres">
      <dgm:prSet presAssocID="{6F721394-A3AE-4A4F-90A9-013C2DD564A8}" presName="iconBgRect" presStyleLbl="bgShp" presStyleIdx="3" presStyleCnt="4"/>
      <dgm:spPr/>
    </dgm:pt>
    <dgm:pt modelId="{899A8A24-72F9-4B5E-980B-2592D51E54D0}" type="pres">
      <dgm:prSet presAssocID="{6F721394-A3AE-4A4F-90A9-013C2DD564A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keleton"/>
        </a:ext>
      </dgm:extLst>
    </dgm:pt>
    <dgm:pt modelId="{B9738B63-69BE-4C5B-BB74-0C0860852607}" type="pres">
      <dgm:prSet presAssocID="{6F721394-A3AE-4A4F-90A9-013C2DD564A8}" presName="spaceRect" presStyleCnt="0"/>
      <dgm:spPr/>
    </dgm:pt>
    <dgm:pt modelId="{C659CE91-E651-4B34-84AB-D1E2033F1676}" type="pres">
      <dgm:prSet presAssocID="{6F721394-A3AE-4A4F-90A9-013C2DD564A8}" presName="textRect" presStyleLbl="revTx" presStyleIdx="3" presStyleCnt="4">
        <dgm:presLayoutVars>
          <dgm:chMax val="1"/>
          <dgm:chPref val="1"/>
        </dgm:presLayoutVars>
      </dgm:prSet>
      <dgm:spPr/>
    </dgm:pt>
  </dgm:ptLst>
  <dgm:cxnLst>
    <dgm:cxn modelId="{12AF440A-6213-47F2-B7BD-3DE30AE869E8}" type="presOf" srcId="{6F721394-A3AE-4A4F-90A9-013C2DD564A8}" destId="{C659CE91-E651-4B34-84AB-D1E2033F1676}" srcOrd="0" destOrd="0" presId="urn:microsoft.com/office/officeart/2018/5/layout/IconCircleLabelList"/>
    <dgm:cxn modelId="{A5D4978D-E0E9-4C85-976A-BACC0B478CFC}" type="presOf" srcId="{2A98C8FE-9D75-4AE0-BE13-8D3D58C226A9}" destId="{A94D80F5-1FC0-41AD-AE53-F650BB98C862}" srcOrd="0" destOrd="0" presId="urn:microsoft.com/office/officeart/2018/5/layout/IconCircleLabelList"/>
    <dgm:cxn modelId="{94D5DD99-7B3F-486C-8DFE-E22947875163}" srcId="{44BD7158-79E8-483F-A365-B07E09151F25}" destId="{6F721394-A3AE-4A4F-90A9-013C2DD564A8}" srcOrd="3" destOrd="0" parTransId="{C853BD96-D737-4134-8C58-B93F1EA0C9C8}" sibTransId="{97591272-3357-47EE-B191-BA75A1FEC8AC}"/>
    <dgm:cxn modelId="{E3716A9E-9322-45FD-9212-8A4B8666DB3B}" type="presOf" srcId="{44BD7158-79E8-483F-A365-B07E09151F25}" destId="{432CF7AA-FEB6-46E3-AE11-183BCD927745}" srcOrd="0" destOrd="0" presId="urn:microsoft.com/office/officeart/2018/5/layout/IconCircleLabelList"/>
    <dgm:cxn modelId="{3171D29E-C1D9-44DC-8CA7-5A0404316D1B}" srcId="{44BD7158-79E8-483F-A365-B07E09151F25}" destId="{3BE940B2-6969-4F72-B783-67F6D196984B}" srcOrd="1" destOrd="0" parTransId="{63335AF5-527D-4F50-BB0B-056279F1712B}" sibTransId="{C6F6E4D5-76BE-40F9-9A6A-ADD4B8C60E8C}"/>
    <dgm:cxn modelId="{37AAF9AF-5CE0-4538-8EF7-EB281DC37223}" type="presOf" srcId="{3BE940B2-6969-4F72-B783-67F6D196984B}" destId="{297A5769-A6B1-4A50-A30A-DCF40DBB705B}" srcOrd="0" destOrd="0" presId="urn:microsoft.com/office/officeart/2018/5/layout/IconCircleLabelList"/>
    <dgm:cxn modelId="{CEB4B3D5-9B4A-4C16-AE8E-FB83A7A3222E}" srcId="{44BD7158-79E8-483F-A365-B07E09151F25}" destId="{2A98C8FE-9D75-4AE0-BE13-8D3D58C226A9}" srcOrd="2" destOrd="0" parTransId="{DDA75491-4A1A-4276-8096-560D80F82E71}" sibTransId="{2689176F-CA69-4792-A1A7-05FE62D121E8}"/>
    <dgm:cxn modelId="{B3186CEE-5B4B-4CAB-9593-DEBEFEB8A908}" type="presOf" srcId="{ABD1E95E-1BE3-4823-8027-FAFAD157513F}" destId="{D2587F8A-CEDA-415B-929B-091CDC291CA7}" srcOrd="0" destOrd="0" presId="urn:microsoft.com/office/officeart/2018/5/layout/IconCircleLabelList"/>
    <dgm:cxn modelId="{35043DF8-E546-4669-A6D0-D37971DA2215}" srcId="{44BD7158-79E8-483F-A365-B07E09151F25}" destId="{ABD1E95E-1BE3-4823-8027-FAFAD157513F}" srcOrd="0" destOrd="0" parTransId="{3A64798E-6BC9-439B-BD0A-0B2D692991B1}" sibTransId="{80C5903A-72C5-4F4D-BC79-77548C7DF1DA}"/>
    <dgm:cxn modelId="{A2457D67-6E9C-4E84-A983-B3A9BDCFD28A}" type="presParOf" srcId="{432CF7AA-FEB6-46E3-AE11-183BCD927745}" destId="{84613821-0543-4806-B4B9-E65F6E649F76}" srcOrd="0" destOrd="0" presId="urn:microsoft.com/office/officeart/2018/5/layout/IconCircleLabelList"/>
    <dgm:cxn modelId="{A1078D7D-7210-4690-8E33-49EB77853632}" type="presParOf" srcId="{84613821-0543-4806-B4B9-E65F6E649F76}" destId="{1DF09970-8F60-471D-8302-AE625BC972B5}" srcOrd="0" destOrd="0" presId="urn:microsoft.com/office/officeart/2018/5/layout/IconCircleLabelList"/>
    <dgm:cxn modelId="{E97589ED-1F95-404B-ABA9-4E1427714055}" type="presParOf" srcId="{84613821-0543-4806-B4B9-E65F6E649F76}" destId="{75D0D944-6556-4DBD-A7F9-FA229D3DA66F}" srcOrd="1" destOrd="0" presId="urn:microsoft.com/office/officeart/2018/5/layout/IconCircleLabelList"/>
    <dgm:cxn modelId="{89350240-6F3B-42F0-ACD7-647B497EFCF2}" type="presParOf" srcId="{84613821-0543-4806-B4B9-E65F6E649F76}" destId="{3EDFC535-1853-4D03-8B4C-D82DC86B8CAE}" srcOrd="2" destOrd="0" presId="urn:microsoft.com/office/officeart/2018/5/layout/IconCircleLabelList"/>
    <dgm:cxn modelId="{03FE1406-DCEC-4920-AB3D-0871898A1560}" type="presParOf" srcId="{84613821-0543-4806-B4B9-E65F6E649F76}" destId="{D2587F8A-CEDA-415B-929B-091CDC291CA7}" srcOrd="3" destOrd="0" presId="urn:microsoft.com/office/officeart/2018/5/layout/IconCircleLabelList"/>
    <dgm:cxn modelId="{C382823C-6712-4B66-8BF1-31D23072B658}" type="presParOf" srcId="{432CF7AA-FEB6-46E3-AE11-183BCD927745}" destId="{2D13E61C-D98B-4A97-99E2-A33C515C6AB3}" srcOrd="1" destOrd="0" presId="urn:microsoft.com/office/officeart/2018/5/layout/IconCircleLabelList"/>
    <dgm:cxn modelId="{F5BB05BC-1217-4E28-A533-E3F49BF94615}" type="presParOf" srcId="{432CF7AA-FEB6-46E3-AE11-183BCD927745}" destId="{D2F3BD8F-AC57-4FFF-AB7A-D7486851E104}" srcOrd="2" destOrd="0" presId="urn:microsoft.com/office/officeart/2018/5/layout/IconCircleLabelList"/>
    <dgm:cxn modelId="{99301AED-FD25-4AFB-93E7-D1CCF76C9402}" type="presParOf" srcId="{D2F3BD8F-AC57-4FFF-AB7A-D7486851E104}" destId="{B90566AB-C67D-4D8F-8D5E-66FC4DEF12B1}" srcOrd="0" destOrd="0" presId="urn:microsoft.com/office/officeart/2018/5/layout/IconCircleLabelList"/>
    <dgm:cxn modelId="{48B53009-0694-4E29-94F4-3E53DE1C3978}" type="presParOf" srcId="{D2F3BD8F-AC57-4FFF-AB7A-D7486851E104}" destId="{87569B7A-5832-459A-B46E-81DC7B1F3EF4}" srcOrd="1" destOrd="0" presId="urn:microsoft.com/office/officeart/2018/5/layout/IconCircleLabelList"/>
    <dgm:cxn modelId="{3567B4E5-8DC0-4108-8D3A-A83D3CC7070A}" type="presParOf" srcId="{D2F3BD8F-AC57-4FFF-AB7A-D7486851E104}" destId="{1C3F7BC3-BEAC-4A88-B524-13969612E434}" srcOrd="2" destOrd="0" presId="urn:microsoft.com/office/officeart/2018/5/layout/IconCircleLabelList"/>
    <dgm:cxn modelId="{7D3429BF-1EB8-44C5-B1B7-A9C503F93366}" type="presParOf" srcId="{D2F3BD8F-AC57-4FFF-AB7A-D7486851E104}" destId="{297A5769-A6B1-4A50-A30A-DCF40DBB705B}" srcOrd="3" destOrd="0" presId="urn:microsoft.com/office/officeart/2018/5/layout/IconCircleLabelList"/>
    <dgm:cxn modelId="{3C74348B-0BF6-47D6-B9C9-D0ED72E5F014}" type="presParOf" srcId="{432CF7AA-FEB6-46E3-AE11-183BCD927745}" destId="{DC66D9AC-B7B5-4467-9089-B4C9DA638E4A}" srcOrd="3" destOrd="0" presId="urn:microsoft.com/office/officeart/2018/5/layout/IconCircleLabelList"/>
    <dgm:cxn modelId="{87AEA9C3-1C43-4450-8CDB-ECE1203CD596}" type="presParOf" srcId="{432CF7AA-FEB6-46E3-AE11-183BCD927745}" destId="{FE8AB3B6-1018-464D-88C4-623D8EC5BF99}" srcOrd="4" destOrd="0" presId="urn:microsoft.com/office/officeart/2018/5/layout/IconCircleLabelList"/>
    <dgm:cxn modelId="{BB4903D3-8730-4BE6-9785-64B2EBF09A06}" type="presParOf" srcId="{FE8AB3B6-1018-464D-88C4-623D8EC5BF99}" destId="{036B6CFD-8461-45D8-B2B8-8AB2560DDA88}" srcOrd="0" destOrd="0" presId="urn:microsoft.com/office/officeart/2018/5/layout/IconCircleLabelList"/>
    <dgm:cxn modelId="{B1F1B707-5CC9-4917-9077-7110027A4DCB}" type="presParOf" srcId="{FE8AB3B6-1018-464D-88C4-623D8EC5BF99}" destId="{3638748D-3A48-4D7B-B95B-91A0CEAFF6D5}" srcOrd="1" destOrd="0" presId="urn:microsoft.com/office/officeart/2018/5/layout/IconCircleLabelList"/>
    <dgm:cxn modelId="{88CE0D83-EB4B-4DB2-B244-639BF6D742D6}" type="presParOf" srcId="{FE8AB3B6-1018-464D-88C4-623D8EC5BF99}" destId="{F10FE8B5-9EE0-456A-8711-2405D6CE9998}" srcOrd="2" destOrd="0" presId="urn:microsoft.com/office/officeart/2018/5/layout/IconCircleLabelList"/>
    <dgm:cxn modelId="{0E961A97-A818-4E2F-9A10-DCEA19683466}" type="presParOf" srcId="{FE8AB3B6-1018-464D-88C4-623D8EC5BF99}" destId="{A94D80F5-1FC0-41AD-AE53-F650BB98C862}" srcOrd="3" destOrd="0" presId="urn:microsoft.com/office/officeart/2018/5/layout/IconCircleLabelList"/>
    <dgm:cxn modelId="{D146F4F7-9904-4553-B5D1-57AD9FF658A7}" type="presParOf" srcId="{432CF7AA-FEB6-46E3-AE11-183BCD927745}" destId="{6DD22C95-5D36-4AC4-8F8E-A07CAE7200C7}" srcOrd="5" destOrd="0" presId="urn:microsoft.com/office/officeart/2018/5/layout/IconCircleLabelList"/>
    <dgm:cxn modelId="{1EAB224A-D913-4BE2-827C-0DF2F0B9DD39}" type="presParOf" srcId="{432CF7AA-FEB6-46E3-AE11-183BCD927745}" destId="{A8F508C2-9561-41C7-9FE9-A745B9CC6559}" srcOrd="6" destOrd="0" presId="urn:microsoft.com/office/officeart/2018/5/layout/IconCircleLabelList"/>
    <dgm:cxn modelId="{02758097-6349-48CB-85E7-64A3D562CD9C}" type="presParOf" srcId="{A8F508C2-9561-41C7-9FE9-A745B9CC6559}" destId="{CB7398CC-DACA-49B5-99D7-AB2E3CE38EFA}" srcOrd="0" destOrd="0" presId="urn:microsoft.com/office/officeart/2018/5/layout/IconCircleLabelList"/>
    <dgm:cxn modelId="{22EC47DA-4859-4D26-9C53-908F47F2692B}" type="presParOf" srcId="{A8F508C2-9561-41C7-9FE9-A745B9CC6559}" destId="{899A8A24-72F9-4B5E-980B-2592D51E54D0}" srcOrd="1" destOrd="0" presId="urn:microsoft.com/office/officeart/2018/5/layout/IconCircleLabelList"/>
    <dgm:cxn modelId="{F5C6D7F0-4BB9-4B4F-9E5C-A72F2C83B69A}" type="presParOf" srcId="{A8F508C2-9561-41C7-9FE9-A745B9CC6559}" destId="{B9738B63-69BE-4C5B-BB74-0C0860852607}" srcOrd="2" destOrd="0" presId="urn:microsoft.com/office/officeart/2018/5/layout/IconCircleLabelList"/>
    <dgm:cxn modelId="{362592BF-7968-424F-876E-86810C8AF867}" type="presParOf" srcId="{A8F508C2-9561-41C7-9FE9-A745B9CC6559}" destId="{C659CE91-E651-4B34-84AB-D1E2033F1676}"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56F23C-E85D-412C-922E-D92CC8C7D9E4}">
      <dsp:nvSpPr>
        <dsp:cNvPr id="0" name=""/>
        <dsp:cNvSpPr/>
      </dsp:nvSpPr>
      <dsp:spPr>
        <a:xfrm>
          <a:off x="1084913" y="1184"/>
          <a:ext cx="2064989" cy="1238993"/>
        </a:xfrm>
        <a:prstGeom prst="rect">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00000"/>
            </a:lnSpc>
            <a:spcBef>
              <a:spcPct val="0"/>
            </a:spcBef>
            <a:spcAft>
              <a:spcPct val="35000"/>
            </a:spcAft>
            <a:buNone/>
          </a:pPr>
          <a:r>
            <a:rPr lang="da-DK" sz="1500" kern="1200"/>
            <a:t>Hybrider af digital læring og traditionelle læringsformater</a:t>
          </a:r>
          <a:endParaRPr lang="en-US" sz="1500" kern="1200"/>
        </a:p>
      </dsp:txBody>
      <dsp:txXfrm>
        <a:off x="1084913" y="1184"/>
        <a:ext cx="2064989" cy="1238993"/>
      </dsp:txXfrm>
    </dsp:sp>
    <dsp:sp modelId="{FF436DC6-74A9-4CA9-B0EE-62DEDD5ABAF8}">
      <dsp:nvSpPr>
        <dsp:cNvPr id="0" name=""/>
        <dsp:cNvSpPr/>
      </dsp:nvSpPr>
      <dsp:spPr>
        <a:xfrm>
          <a:off x="3356401" y="1184"/>
          <a:ext cx="2064989" cy="1238993"/>
        </a:xfrm>
        <a:prstGeom prst="rect">
          <a:avLst/>
        </a:prstGeom>
        <a:solidFill>
          <a:schemeClr val="accent3">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00000"/>
            </a:lnSpc>
            <a:spcBef>
              <a:spcPct val="0"/>
            </a:spcBef>
            <a:spcAft>
              <a:spcPct val="35000"/>
            </a:spcAft>
            <a:buNone/>
          </a:pPr>
          <a:r>
            <a:rPr lang="da-DK" sz="1500" kern="1200"/>
            <a:t>Ændrede tidsrationaler</a:t>
          </a:r>
          <a:endParaRPr lang="en-US" sz="1500" kern="1200"/>
        </a:p>
      </dsp:txBody>
      <dsp:txXfrm>
        <a:off x="3356401" y="1184"/>
        <a:ext cx="2064989" cy="1238993"/>
      </dsp:txXfrm>
    </dsp:sp>
    <dsp:sp modelId="{B04BE69F-B3A0-4F1F-B530-34353D9F18D4}">
      <dsp:nvSpPr>
        <dsp:cNvPr id="0" name=""/>
        <dsp:cNvSpPr/>
      </dsp:nvSpPr>
      <dsp:spPr>
        <a:xfrm>
          <a:off x="1084913" y="1446677"/>
          <a:ext cx="2064989" cy="1238993"/>
        </a:xfrm>
        <a:prstGeom prst="rect">
          <a:avLst/>
        </a:prstGeom>
        <a:solidFill>
          <a:schemeClr val="accent4">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00000"/>
            </a:lnSpc>
            <a:spcBef>
              <a:spcPct val="0"/>
            </a:spcBef>
            <a:spcAft>
              <a:spcPct val="35000"/>
            </a:spcAft>
            <a:buNone/>
          </a:pPr>
          <a:r>
            <a:rPr lang="da-DK" sz="1500" kern="1200"/>
            <a:t>Adaptive formater</a:t>
          </a:r>
          <a:endParaRPr lang="en-US" sz="1500" kern="1200"/>
        </a:p>
      </dsp:txBody>
      <dsp:txXfrm>
        <a:off x="1084913" y="1446677"/>
        <a:ext cx="2064989" cy="1238993"/>
      </dsp:txXfrm>
    </dsp:sp>
    <dsp:sp modelId="{50431307-6581-4FEC-B976-92688CF38C1C}">
      <dsp:nvSpPr>
        <dsp:cNvPr id="0" name=""/>
        <dsp:cNvSpPr/>
      </dsp:nvSpPr>
      <dsp:spPr>
        <a:xfrm>
          <a:off x="3356401" y="1446677"/>
          <a:ext cx="2064989" cy="1238993"/>
        </a:xfrm>
        <a:prstGeom prst="rect">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00000"/>
            </a:lnSpc>
            <a:spcBef>
              <a:spcPct val="0"/>
            </a:spcBef>
            <a:spcAft>
              <a:spcPct val="35000"/>
            </a:spcAft>
            <a:buNone/>
          </a:pPr>
          <a:r>
            <a:rPr lang="da-DK" sz="1500" kern="1200"/>
            <a:t>Dynamiske samspil mellem virksomhedsudvikling, HR og offentlige tilbud</a:t>
          </a:r>
          <a:endParaRPr lang="en-US" sz="1500" kern="1200"/>
        </a:p>
      </dsp:txBody>
      <dsp:txXfrm>
        <a:off x="3356401" y="1446677"/>
        <a:ext cx="2064989" cy="1238993"/>
      </dsp:txXfrm>
    </dsp:sp>
    <dsp:sp modelId="{7BA99E08-B466-4E52-91DC-86026198E10F}">
      <dsp:nvSpPr>
        <dsp:cNvPr id="0" name=""/>
        <dsp:cNvSpPr/>
      </dsp:nvSpPr>
      <dsp:spPr>
        <a:xfrm>
          <a:off x="1084913" y="2892169"/>
          <a:ext cx="2064989" cy="1238993"/>
        </a:xfrm>
        <a:prstGeom prst="rect">
          <a:avLst/>
        </a:prstGeom>
        <a:solidFill>
          <a:schemeClr val="accent6">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00000"/>
            </a:lnSpc>
            <a:spcBef>
              <a:spcPct val="0"/>
            </a:spcBef>
            <a:spcAft>
              <a:spcPct val="35000"/>
            </a:spcAft>
            <a:buNone/>
          </a:pPr>
          <a:r>
            <a:rPr lang="da-DK" sz="1500" kern="1200"/>
            <a:t>Offentligt-privat samarbejde</a:t>
          </a:r>
          <a:endParaRPr lang="en-US" sz="1500" kern="1200"/>
        </a:p>
      </dsp:txBody>
      <dsp:txXfrm>
        <a:off x="1084913" y="2892169"/>
        <a:ext cx="2064989" cy="1238993"/>
      </dsp:txXfrm>
    </dsp:sp>
    <dsp:sp modelId="{423084B2-9B8D-4564-A698-C09590AC3652}">
      <dsp:nvSpPr>
        <dsp:cNvPr id="0" name=""/>
        <dsp:cNvSpPr/>
      </dsp:nvSpPr>
      <dsp:spPr>
        <a:xfrm>
          <a:off x="3356401" y="2892169"/>
          <a:ext cx="2064989" cy="1238993"/>
        </a:xfrm>
        <a:prstGeom prst="rect">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00000"/>
            </a:lnSpc>
            <a:spcBef>
              <a:spcPct val="0"/>
            </a:spcBef>
            <a:spcAft>
              <a:spcPct val="35000"/>
            </a:spcAft>
            <a:buNone/>
          </a:pPr>
          <a:r>
            <a:rPr lang="da-DK" sz="1500" kern="1200"/>
            <a:t>Performance</a:t>
          </a:r>
          <a:endParaRPr lang="en-US" sz="1500" kern="1200"/>
        </a:p>
      </dsp:txBody>
      <dsp:txXfrm>
        <a:off x="3356401" y="2892169"/>
        <a:ext cx="2064989" cy="1238993"/>
      </dsp:txXfrm>
    </dsp:sp>
    <dsp:sp modelId="{079C1B02-1FB1-45A2-80E9-76B61054A2FA}">
      <dsp:nvSpPr>
        <dsp:cNvPr id="0" name=""/>
        <dsp:cNvSpPr/>
      </dsp:nvSpPr>
      <dsp:spPr>
        <a:xfrm>
          <a:off x="2220657" y="4337661"/>
          <a:ext cx="2064989" cy="1238993"/>
        </a:xfrm>
        <a:prstGeom prst="rect">
          <a:avLst/>
        </a:prstGeom>
        <a:solidFill>
          <a:schemeClr val="accent3">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00000"/>
            </a:lnSpc>
            <a:spcBef>
              <a:spcPct val="0"/>
            </a:spcBef>
            <a:spcAft>
              <a:spcPct val="35000"/>
            </a:spcAft>
            <a:buNone/>
          </a:pPr>
          <a:r>
            <a:rPr lang="da-DK" sz="1500" kern="1200"/>
            <a:t>I uddannelse i almindelighed – og i arbejdsmarkeds-og erhvervsuddannelse i særdeleshed</a:t>
          </a:r>
          <a:endParaRPr lang="en-US" sz="1500" kern="1200"/>
        </a:p>
      </dsp:txBody>
      <dsp:txXfrm>
        <a:off x="2220657" y="4337661"/>
        <a:ext cx="2064989" cy="12389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78C507-6A8A-49F5-81E6-BA81752EDAD9}">
      <dsp:nvSpPr>
        <dsp:cNvPr id="0" name=""/>
        <dsp:cNvSpPr/>
      </dsp:nvSpPr>
      <dsp:spPr>
        <a:xfrm>
          <a:off x="589152" y="403919"/>
          <a:ext cx="1098000" cy="1098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838327-D6F6-4A08-9450-2FFEB84F5EC6}">
      <dsp:nvSpPr>
        <dsp:cNvPr id="0" name=""/>
        <dsp:cNvSpPr/>
      </dsp:nvSpPr>
      <dsp:spPr>
        <a:xfrm>
          <a:off x="823152" y="637920"/>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930E98F8-BA61-462A-95C2-254C674455F3}">
      <dsp:nvSpPr>
        <dsp:cNvPr id="0" name=""/>
        <dsp:cNvSpPr/>
      </dsp:nvSpPr>
      <dsp:spPr>
        <a:xfrm>
          <a:off x="238152" y="184392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da-DK" sz="1200" kern="1200" baseline="0"/>
            <a:t>Tilbyder større tilpasning i forhold til adaptivitet ift den enkelte kursists behov</a:t>
          </a:r>
          <a:endParaRPr lang="en-US" sz="1200" kern="1200"/>
        </a:p>
      </dsp:txBody>
      <dsp:txXfrm>
        <a:off x="238152" y="1843920"/>
        <a:ext cx="1800000" cy="720000"/>
      </dsp:txXfrm>
    </dsp:sp>
    <dsp:sp modelId="{683ACB8E-8A94-449B-A548-B7D4E174116E}">
      <dsp:nvSpPr>
        <dsp:cNvPr id="0" name=""/>
        <dsp:cNvSpPr/>
      </dsp:nvSpPr>
      <dsp:spPr>
        <a:xfrm>
          <a:off x="2704152" y="403919"/>
          <a:ext cx="1098000" cy="1098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628845-BB39-4D06-A613-C2EAB8E19A82}">
      <dsp:nvSpPr>
        <dsp:cNvPr id="0" name=""/>
        <dsp:cNvSpPr/>
      </dsp:nvSpPr>
      <dsp:spPr>
        <a:xfrm>
          <a:off x="2938152" y="637920"/>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9D3FC2EB-DC5E-4135-8C5A-AA8EB721705E}">
      <dsp:nvSpPr>
        <dsp:cNvPr id="0" name=""/>
        <dsp:cNvSpPr/>
      </dsp:nvSpPr>
      <dsp:spPr>
        <a:xfrm>
          <a:off x="2353152" y="184392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da-DK" sz="1200" kern="1200" baseline="0"/>
            <a:t>Ressourceoptimering</a:t>
          </a:r>
          <a:endParaRPr lang="en-US" sz="1200" kern="1200"/>
        </a:p>
      </dsp:txBody>
      <dsp:txXfrm>
        <a:off x="2353152" y="1843920"/>
        <a:ext cx="1800000" cy="720000"/>
      </dsp:txXfrm>
    </dsp:sp>
    <dsp:sp modelId="{278B1E57-DBF0-4863-BA08-AFC033BBC4BE}">
      <dsp:nvSpPr>
        <dsp:cNvPr id="0" name=""/>
        <dsp:cNvSpPr/>
      </dsp:nvSpPr>
      <dsp:spPr>
        <a:xfrm>
          <a:off x="4819152" y="403919"/>
          <a:ext cx="1098000" cy="1098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FA0A0D-A3A3-4418-883C-787AAF277870}">
      <dsp:nvSpPr>
        <dsp:cNvPr id="0" name=""/>
        <dsp:cNvSpPr/>
      </dsp:nvSpPr>
      <dsp:spPr>
        <a:xfrm>
          <a:off x="5053152" y="637920"/>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7C1816F6-570E-4789-9ED2-FC5CC76F0613}">
      <dsp:nvSpPr>
        <dsp:cNvPr id="0" name=""/>
        <dsp:cNvSpPr/>
      </dsp:nvSpPr>
      <dsp:spPr>
        <a:xfrm>
          <a:off x="4468152" y="184392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da-DK" sz="1200" kern="1200" baseline="0"/>
            <a:t>Behov for digital stilladsering – </a:t>
          </a:r>
          <a:endParaRPr lang="en-US" sz="1200" kern="1200"/>
        </a:p>
      </dsp:txBody>
      <dsp:txXfrm>
        <a:off x="4468152" y="1843920"/>
        <a:ext cx="1800000" cy="720000"/>
      </dsp:txXfrm>
    </dsp:sp>
    <dsp:sp modelId="{EAC5834F-F090-478D-A557-D3DC7FC1D51F}">
      <dsp:nvSpPr>
        <dsp:cNvPr id="0" name=""/>
        <dsp:cNvSpPr/>
      </dsp:nvSpPr>
      <dsp:spPr>
        <a:xfrm>
          <a:off x="589152" y="3013920"/>
          <a:ext cx="1098000" cy="1098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238028-A990-4482-9660-1310D5B54D85}">
      <dsp:nvSpPr>
        <dsp:cNvPr id="0" name=""/>
        <dsp:cNvSpPr/>
      </dsp:nvSpPr>
      <dsp:spPr>
        <a:xfrm>
          <a:off x="823152" y="3247920"/>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14454CA9-203F-40C1-9DF9-E4EF475751DA}">
      <dsp:nvSpPr>
        <dsp:cNvPr id="0" name=""/>
        <dsp:cNvSpPr/>
      </dsp:nvSpPr>
      <dsp:spPr>
        <a:xfrm>
          <a:off x="238152" y="445392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da-DK" sz="1200" kern="1200" baseline="0"/>
            <a:t>Risiko for ”overload” hos underviser</a:t>
          </a:r>
          <a:endParaRPr lang="en-US" sz="1200" kern="1200"/>
        </a:p>
      </dsp:txBody>
      <dsp:txXfrm>
        <a:off x="238152" y="4453920"/>
        <a:ext cx="1800000" cy="720000"/>
      </dsp:txXfrm>
    </dsp:sp>
    <dsp:sp modelId="{6873B198-B452-41C3-AEB4-7BD6B441DA94}">
      <dsp:nvSpPr>
        <dsp:cNvPr id="0" name=""/>
        <dsp:cNvSpPr/>
      </dsp:nvSpPr>
      <dsp:spPr>
        <a:xfrm>
          <a:off x="2704152" y="3013920"/>
          <a:ext cx="1098000" cy="1098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587E06-2F22-4909-89F8-7EA068353297}">
      <dsp:nvSpPr>
        <dsp:cNvPr id="0" name=""/>
        <dsp:cNvSpPr/>
      </dsp:nvSpPr>
      <dsp:spPr>
        <a:xfrm>
          <a:off x="2938152" y="3247920"/>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C7D64603-C818-413D-91DD-87F32DFB83F2}">
      <dsp:nvSpPr>
        <dsp:cNvPr id="0" name=""/>
        <dsp:cNvSpPr/>
      </dsp:nvSpPr>
      <dsp:spPr>
        <a:xfrm>
          <a:off x="2353152" y="445392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da-DK" sz="1200" kern="1200" baseline="0"/>
            <a:t>Usikkerhed for kursisten</a:t>
          </a:r>
          <a:endParaRPr lang="en-US" sz="1200" kern="1200"/>
        </a:p>
      </dsp:txBody>
      <dsp:txXfrm>
        <a:off x="2353152" y="4453920"/>
        <a:ext cx="1800000" cy="720000"/>
      </dsp:txXfrm>
    </dsp:sp>
    <dsp:sp modelId="{B2A69179-8D4B-4FCC-A84F-BB9621F02367}">
      <dsp:nvSpPr>
        <dsp:cNvPr id="0" name=""/>
        <dsp:cNvSpPr/>
      </dsp:nvSpPr>
      <dsp:spPr>
        <a:xfrm>
          <a:off x="4819152" y="3013920"/>
          <a:ext cx="1098000" cy="1098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7BEEE1-49D1-46D8-BB1A-BA26D9A75FF6}">
      <dsp:nvSpPr>
        <dsp:cNvPr id="0" name=""/>
        <dsp:cNvSpPr/>
      </dsp:nvSpPr>
      <dsp:spPr>
        <a:xfrm>
          <a:off x="5053152" y="3247920"/>
          <a:ext cx="630000" cy="63000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9053E8B5-7BB1-40CC-9A65-68E73CE84BAB}">
      <dsp:nvSpPr>
        <dsp:cNvPr id="0" name=""/>
        <dsp:cNvSpPr/>
      </dsp:nvSpPr>
      <dsp:spPr>
        <a:xfrm>
          <a:off x="4468152" y="445392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da-DK" sz="1200" kern="1200" baseline="0"/>
            <a:t>Større krav til forventningsafklaring</a:t>
          </a:r>
          <a:endParaRPr lang="en-US" sz="1200" kern="1200"/>
        </a:p>
      </dsp:txBody>
      <dsp:txXfrm>
        <a:off x="4468152" y="4453920"/>
        <a:ext cx="180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09970-8F60-471D-8302-AE625BC972B5}">
      <dsp:nvSpPr>
        <dsp:cNvPr id="0" name=""/>
        <dsp:cNvSpPr/>
      </dsp:nvSpPr>
      <dsp:spPr>
        <a:xfrm>
          <a:off x="575069" y="613184"/>
          <a:ext cx="1246710" cy="124671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D0D944-6556-4DBD-A7F9-FA229D3DA66F}">
      <dsp:nvSpPr>
        <dsp:cNvPr id="0" name=""/>
        <dsp:cNvSpPr/>
      </dsp:nvSpPr>
      <dsp:spPr>
        <a:xfrm>
          <a:off x="840761" y="878877"/>
          <a:ext cx="715325" cy="7153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D2587F8A-CEDA-415B-929B-091CDC291CA7}">
      <dsp:nvSpPr>
        <dsp:cNvPr id="0" name=""/>
        <dsp:cNvSpPr/>
      </dsp:nvSpPr>
      <dsp:spPr>
        <a:xfrm>
          <a:off x="176530" y="2248215"/>
          <a:ext cx="204378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da-DK" sz="1200" kern="1200"/>
            <a:t>Sammenhængen mellem hverdagens mikrolæring og institutionaliseret læring?</a:t>
          </a:r>
          <a:endParaRPr lang="en-US" sz="1200" kern="1200"/>
        </a:p>
      </dsp:txBody>
      <dsp:txXfrm>
        <a:off x="176530" y="2248215"/>
        <a:ext cx="2043787" cy="720000"/>
      </dsp:txXfrm>
    </dsp:sp>
    <dsp:sp modelId="{B90566AB-C67D-4D8F-8D5E-66FC4DEF12B1}">
      <dsp:nvSpPr>
        <dsp:cNvPr id="0" name=""/>
        <dsp:cNvSpPr/>
      </dsp:nvSpPr>
      <dsp:spPr>
        <a:xfrm>
          <a:off x="2976519" y="613184"/>
          <a:ext cx="1246710" cy="124671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569B7A-5832-459A-B46E-81DC7B1F3EF4}">
      <dsp:nvSpPr>
        <dsp:cNvPr id="0" name=""/>
        <dsp:cNvSpPr/>
      </dsp:nvSpPr>
      <dsp:spPr>
        <a:xfrm>
          <a:off x="3242212" y="878877"/>
          <a:ext cx="715325" cy="7153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297A5769-A6B1-4A50-A30A-DCF40DBB705B}">
      <dsp:nvSpPr>
        <dsp:cNvPr id="0" name=""/>
        <dsp:cNvSpPr/>
      </dsp:nvSpPr>
      <dsp:spPr>
        <a:xfrm>
          <a:off x="2577981" y="2248215"/>
          <a:ext cx="204378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da-DK" sz="1200" kern="1200"/>
            <a:t>Kortuddannede, men digitalt kompetente?</a:t>
          </a:r>
          <a:endParaRPr lang="en-US" sz="1200" kern="1200"/>
        </a:p>
      </dsp:txBody>
      <dsp:txXfrm>
        <a:off x="2577981" y="2248215"/>
        <a:ext cx="2043787" cy="720000"/>
      </dsp:txXfrm>
    </dsp:sp>
    <dsp:sp modelId="{036B6CFD-8461-45D8-B2B8-8AB2560DDA88}">
      <dsp:nvSpPr>
        <dsp:cNvPr id="0" name=""/>
        <dsp:cNvSpPr/>
      </dsp:nvSpPr>
      <dsp:spPr>
        <a:xfrm>
          <a:off x="5377969" y="613184"/>
          <a:ext cx="1246710" cy="124671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38748D-3A48-4D7B-B95B-91A0CEAFF6D5}">
      <dsp:nvSpPr>
        <dsp:cNvPr id="0" name=""/>
        <dsp:cNvSpPr/>
      </dsp:nvSpPr>
      <dsp:spPr>
        <a:xfrm>
          <a:off x="5643662" y="878877"/>
          <a:ext cx="715325" cy="7153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A94D80F5-1FC0-41AD-AE53-F650BB98C862}">
      <dsp:nvSpPr>
        <dsp:cNvPr id="0" name=""/>
        <dsp:cNvSpPr/>
      </dsp:nvSpPr>
      <dsp:spPr>
        <a:xfrm>
          <a:off x="4979431" y="2248215"/>
          <a:ext cx="204378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da-DK" sz="1200" kern="1200"/>
            <a:t>Hvordan nye medieringer skaber nye muligheder for institutionaliseret læring?</a:t>
          </a:r>
          <a:endParaRPr lang="en-US" sz="1200" kern="1200"/>
        </a:p>
      </dsp:txBody>
      <dsp:txXfrm>
        <a:off x="4979431" y="2248215"/>
        <a:ext cx="2043787" cy="720000"/>
      </dsp:txXfrm>
    </dsp:sp>
    <dsp:sp modelId="{CB7398CC-DACA-49B5-99D7-AB2E3CE38EFA}">
      <dsp:nvSpPr>
        <dsp:cNvPr id="0" name=""/>
        <dsp:cNvSpPr/>
      </dsp:nvSpPr>
      <dsp:spPr>
        <a:xfrm>
          <a:off x="7779420" y="613184"/>
          <a:ext cx="1246710" cy="124671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9A8A24-72F9-4B5E-980B-2592D51E54D0}">
      <dsp:nvSpPr>
        <dsp:cNvPr id="0" name=""/>
        <dsp:cNvSpPr/>
      </dsp:nvSpPr>
      <dsp:spPr>
        <a:xfrm>
          <a:off x="8045112" y="878877"/>
          <a:ext cx="715325" cy="71532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C659CE91-E651-4B34-84AB-D1E2033F1676}">
      <dsp:nvSpPr>
        <dsp:cNvPr id="0" name=""/>
        <dsp:cNvSpPr/>
      </dsp:nvSpPr>
      <dsp:spPr>
        <a:xfrm>
          <a:off x="7380881" y="2248215"/>
          <a:ext cx="204378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da-DK" sz="1200" kern="1200"/>
            <a:t>Massificering – translationer for den enkelte?</a:t>
          </a:r>
          <a:endParaRPr lang="en-US" sz="1200" kern="1200"/>
        </a:p>
      </dsp:txBody>
      <dsp:txXfrm>
        <a:off x="7380881" y="2248215"/>
        <a:ext cx="2043787"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dirty="0"/>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6D9EB6-3E2F-4824-AA32-581B06CC9F1B}" type="datetimeFigureOut">
              <a:rPr lang="da-DK" smtClean="0"/>
              <a:t>23-10-2019</a:t>
            </a:fld>
            <a:endParaRPr lang="da-DK" dirty="0"/>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dirty="0"/>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dirty="0"/>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80719F-EA39-4A70-B5CA-F34900E039B4}" type="slidenum">
              <a:rPr lang="da-DK" smtClean="0"/>
              <a:t>‹nr.›</a:t>
            </a:fld>
            <a:endParaRPr lang="da-DK" dirty="0"/>
          </a:p>
        </p:txBody>
      </p:sp>
    </p:spTree>
    <p:extLst>
      <p:ext uri="{BB962C8B-B14F-4D97-AF65-F5344CB8AC3E}">
        <p14:creationId xmlns:p14="http://schemas.microsoft.com/office/powerpoint/2010/main" val="4177110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2336C548-B58F-4577-956A-A567C7589401}" type="slidenum">
              <a:rPr lang="en-GB" smtClean="0"/>
              <a:pPr/>
              <a:t>8</a:t>
            </a:fld>
            <a:endParaRPr lang="en-GB" dirty="0"/>
          </a:p>
        </p:txBody>
      </p:sp>
    </p:spTree>
    <p:extLst>
      <p:ext uri="{BB962C8B-B14F-4D97-AF65-F5344CB8AC3E}">
        <p14:creationId xmlns:p14="http://schemas.microsoft.com/office/powerpoint/2010/main" val="2413022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Pladsholder til slidebillede 1">
            <a:extLst>
              <a:ext uri="{FF2B5EF4-FFF2-40B4-BE49-F238E27FC236}">
                <a16:creationId xmlns:a16="http://schemas.microsoft.com/office/drawing/2014/main" id="{CD09E8B4-80AB-4EBD-AAF7-5FACD6CEC74D}"/>
              </a:ext>
            </a:extLst>
          </p:cNvPr>
          <p:cNvSpPr>
            <a:spLocks noGrp="1" noRot="1" noChangeAspect="1" noChangeArrowheads="1" noTextEdit="1"/>
          </p:cNvSpPr>
          <p:nvPr>
            <p:ph type="sldImg"/>
          </p:nvPr>
        </p:nvSpPr>
        <p:spPr>
          <a:ln/>
        </p:spPr>
      </p:sp>
      <p:sp>
        <p:nvSpPr>
          <p:cNvPr id="59394" name="Pladsholder til noter 2">
            <a:extLst>
              <a:ext uri="{FF2B5EF4-FFF2-40B4-BE49-F238E27FC236}">
                <a16:creationId xmlns:a16="http://schemas.microsoft.com/office/drawing/2014/main" id="{77180816-00C9-4045-82C1-706E4C86110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Arial" panose="020B0604020202020204" pitchFamily="34" charset="0"/>
              <a:ea typeface="ＭＳ Ｐゴシック" panose="020B0600070205080204" pitchFamily="34" charset="-128"/>
            </a:endParaRPr>
          </a:p>
        </p:txBody>
      </p:sp>
      <p:sp>
        <p:nvSpPr>
          <p:cNvPr id="59395" name="Pladsholder til slidenummer 3">
            <a:extLst>
              <a:ext uri="{FF2B5EF4-FFF2-40B4-BE49-F238E27FC236}">
                <a16:creationId xmlns:a16="http://schemas.microsoft.com/office/drawing/2014/main" id="{ADE119D4-0452-491C-8A90-3BC6945E62C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7F1EE13-003D-4DE0-A236-D9A9627957A7}" type="slidenum">
              <a:rPr lang="da-DK" altLang="da-DK" smtClean="0"/>
              <a:pPr/>
              <a:t>10</a:t>
            </a:fld>
            <a:endParaRPr lang="da-DK" altLang="da-DK"/>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128"/>
                <a:cs typeface="ＭＳ Ｐゴシック" charset="-128"/>
              </a:defRPr>
            </a:lvl1pPr>
            <a:lvl2pPr marL="37931725" indent="-37474525">
              <a:defRPr sz="2400" b="1">
                <a:solidFill>
                  <a:schemeClr val="tx1"/>
                </a:solidFill>
                <a:latin typeface="Times New Roman" charset="0"/>
                <a:ea typeface="ＭＳ Ｐゴシック" charset="-128"/>
                <a:cs typeface="ＭＳ Ｐゴシック" charset="-128"/>
              </a:defRPr>
            </a:lvl2pPr>
            <a:lvl3pPr>
              <a:defRPr sz="2400" b="1">
                <a:solidFill>
                  <a:schemeClr val="tx1"/>
                </a:solidFill>
                <a:latin typeface="Times New Roman" charset="0"/>
                <a:ea typeface="ＭＳ Ｐゴシック" charset="-128"/>
                <a:cs typeface="ＭＳ Ｐゴシック" charset="-128"/>
              </a:defRPr>
            </a:lvl3pPr>
            <a:lvl4pPr>
              <a:defRPr sz="2400" b="1">
                <a:solidFill>
                  <a:schemeClr val="tx1"/>
                </a:solidFill>
                <a:latin typeface="Times New Roman" charset="0"/>
                <a:ea typeface="ＭＳ Ｐゴシック" charset="-128"/>
                <a:cs typeface="ＭＳ Ｐゴシック" charset="-128"/>
              </a:defRPr>
            </a:lvl4pPr>
            <a:lvl5pPr>
              <a:defRPr sz="2400" b="1">
                <a:solidFill>
                  <a:schemeClr val="tx1"/>
                </a:solidFill>
                <a:latin typeface="Times New Roman" charset="0"/>
                <a:ea typeface="ＭＳ Ｐゴシック" charset="-128"/>
                <a:cs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cs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cs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cs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cs typeface="ＭＳ Ｐゴシック" charset="-128"/>
              </a:defRPr>
            </a:lvl9pPr>
          </a:lstStyle>
          <a:p>
            <a:fld id="{88D3BB9C-9A08-4048-A6DE-30EF20DE1753}" type="slidenum">
              <a:rPr lang="en-US" altLang="x-none" sz="1200" b="0"/>
              <a:pPr/>
              <a:t>20</a:t>
            </a:fld>
            <a:endParaRPr lang="en-US" altLang="x-none" sz="1200" b="0"/>
          </a:p>
        </p:txBody>
      </p:sp>
      <p:sp>
        <p:nvSpPr>
          <p:cNvPr id="66563" name="Rectangle 2"/>
          <p:cNvSpPr>
            <a:spLocks noGrp="1" noRot="1" noChangeAspect="1" noChangeArrowheads="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da-DK" altLang="x-none"/>
          </a:p>
        </p:txBody>
      </p:sp>
    </p:spTree>
    <p:extLst>
      <p:ext uri="{BB962C8B-B14F-4D97-AF65-F5344CB8AC3E}">
        <p14:creationId xmlns:p14="http://schemas.microsoft.com/office/powerpoint/2010/main" val="1616648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Pladsholder til slidebillede 1">
            <a:extLst>
              <a:ext uri="{FF2B5EF4-FFF2-40B4-BE49-F238E27FC236}">
                <a16:creationId xmlns:a16="http://schemas.microsoft.com/office/drawing/2014/main" id="{8BF4DEF6-1808-470B-85DE-5748462D8354}"/>
              </a:ext>
            </a:extLst>
          </p:cNvPr>
          <p:cNvSpPr>
            <a:spLocks noGrp="1" noRot="1" noChangeAspect="1" noChangeArrowheads="1" noTextEdit="1"/>
          </p:cNvSpPr>
          <p:nvPr>
            <p:ph type="sldImg"/>
          </p:nvPr>
        </p:nvSpPr>
        <p:spPr>
          <a:ln/>
        </p:spPr>
      </p:sp>
      <p:sp>
        <p:nvSpPr>
          <p:cNvPr id="72706" name="Pladsholder til noter 2">
            <a:extLst>
              <a:ext uri="{FF2B5EF4-FFF2-40B4-BE49-F238E27FC236}">
                <a16:creationId xmlns:a16="http://schemas.microsoft.com/office/drawing/2014/main" id="{D8440620-4AB2-4E00-8E54-CE17089255B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Arial" panose="020B0604020202020204" pitchFamily="34" charset="0"/>
              <a:ea typeface="ＭＳ Ｐゴシック" panose="020B0600070205080204" pitchFamily="34" charset="-128"/>
            </a:endParaRPr>
          </a:p>
        </p:txBody>
      </p:sp>
      <p:sp>
        <p:nvSpPr>
          <p:cNvPr id="72707" name="Pladsholder til slidenummer 3">
            <a:extLst>
              <a:ext uri="{FF2B5EF4-FFF2-40B4-BE49-F238E27FC236}">
                <a16:creationId xmlns:a16="http://schemas.microsoft.com/office/drawing/2014/main" id="{B1535EF4-05F2-46AD-9D9F-EF95D50681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88110D4-E080-40E5-8614-7AA8DF86275A}" type="slidenum">
              <a:rPr lang="da-DK" altLang="da-DK" smtClean="0"/>
              <a:pPr/>
              <a:t>30</a:t>
            </a:fld>
            <a:endParaRPr lang="da-DK" altLang="da-DK"/>
          </a:p>
        </p:txBody>
      </p:sp>
    </p:spTree>
    <p:extLst>
      <p:ext uri="{BB962C8B-B14F-4D97-AF65-F5344CB8AC3E}">
        <p14:creationId xmlns:p14="http://schemas.microsoft.com/office/powerpoint/2010/main" val="3171933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da-DK"/>
              <a:t>Klik for at redigere i master</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10/23/2019</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‹nr.›</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10/23/2019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da-DK"/>
              <a:t>Klik for at redigere i master</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10/23/2019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dholdsside 1-spalte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6" name="Pladsholder til tekst 5"/>
          <p:cNvSpPr>
            <a:spLocks noGrp="1"/>
          </p:cNvSpPr>
          <p:nvPr>
            <p:ph type="body" sz="quarter" idx="11"/>
          </p:nvPr>
        </p:nvSpPr>
        <p:spPr>
          <a:xfrm>
            <a:off x="1018118" y="2421467"/>
            <a:ext cx="9984316" cy="3456517"/>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dato 2"/>
          <p:cNvSpPr>
            <a:spLocks noGrp="1"/>
          </p:cNvSpPr>
          <p:nvPr>
            <p:ph type="dt" sz="half" idx="2"/>
          </p:nvPr>
        </p:nvSpPr>
        <p:spPr>
          <a:xfrm>
            <a:off x="4416509" y="6367370"/>
            <a:ext cx="3407683" cy="184665"/>
          </a:xfrm>
          <a:prstGeom prst="rect">
            <a:avLst/>
          </a:prstGeom>
        </p:spPr>
        <p:txBody>
          <a:bodyPr lIns="0" tIns="0" rIns="0" bIns="0"/>
          <a:lstStyle>
            <a:lvl1pPr>
              <a:defRPr sz="1200">
                <a:latin typeface="Georgia" panose="02040502050405020303" pitchFamily="18" charset="0"/>
              </a:defRPr>
            </a:lvl1pPr>
          </a:lstStyle>
          <a:p>
            <a:fld id="{E3F176F0-4EB5-41D1-866E-A621282BE2B8}" type="datetime2">
              <a:rPr lang="da-DK" smtClean="0"/>
              <a:t>21. oktober 2019</a:t>
            </a:fld>
            <a:endParaRPr lang="en-GB" dirty="0"/>
          </a:p>
        </p:txBody>
      </p:sp>
    </p:spTree>
    <p:extLst>
      <p:ext uri="{BB962C8B-B14F-4D97-AF65-F5344CB8AC3E}">
        <p14:creationId xmlns:p14="http://schemas.microsoft.com/office/powerpoint/2010/main" val="499979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Content Placeholder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10/23/2019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fsnitsoverskrif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da-DK"/>
              <a:t>Klik for at redigere i master</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typografien i masterens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10/23/2019</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‹nr.›</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da-DK"/>
              <a:t>Klik for at redigere i master</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10/23/2019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da-DK"/>
              <a:t>Klik for at redigere i master</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10/23/2019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10/23/2019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10/23/2019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dhold med billedteks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da-DK"/>
              <a:t>Klik for at redigere i master</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10/23/2019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‹nr.›</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da-DK"/>
              <a:t>Klik for at redigere i master</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Klik på ikonet for at tilføje et billede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10/23/2019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‹nr.›</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da-DK"/>
              <a:t>Klik for at redigere i master</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10/23/2019</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‹nr.›</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9" name="Rectangle 191">
            <a:extLst>
              <a:ext uri="{FF2B5EF4-FFF2-40B4-BE49-F238E27FC236}">
                <a16:creationId xmlns:a16="http://schemas.microsoft.com/office/drawing/2014/main" id="{0E807223-DF88-4D6D-970E-08919E5E0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52230" name="Rectangle 192">
            <a:extLst>
              <a:ext uri="{FF2B5EF4-FFF2-40B4-BE49-F238E27FC236}">
                <a16:creationId xmlns:a16="http://schemas.microsoft.com/office/drawing/2014/main" id="{F8B556C4-7E49-4C36-845D-FC58F5073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225" name="Billede 1">
            <a:extLst>
              <a:ext uri="{FF2B5EF4-FFF2-40B4-BE49-F238E27FC236}">
                <a16:creationId xmlns:a16="http://schemas.microsoft.com/office/drawing/2014/main" id="{FB407221-2C4A-4663-A73C-C587EAA18E37}"/>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r="40000"/>
          <a:stretch/>
        </p:blipFill>
        <p:spPr bwMode="auto">
          <a:xfrm>
            <a:off x="20" y="10"/>
            <a:ext cx="12191980" cy="6859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3" name="Rectangle 2">
            <a:extLst>
              <a:ext uri="{FF2B5EF4-FFF2-40B4-BE49-F238E27FC236}">
                <a16:creationId xmlns:a16="http://schemas.microsoft.com/office/drawing/2014/main" id="{237ED0DE-2917-254B-9CD3-25A91EE27E46}"/>
              </a:ext>
            </a:extLst>
          </p:cNvPr>
          <p:cNvSpPr>
            <a:spLocks noGrp="1" noChangeArrowheads="1"/>
          </p:cNvSpPr>
          <p:nvPr>
            <p:ph type="ctrTitle"/>
          </p:nvPr>
        </p:nvSpPr>
        <p:spPr>
          <a:xfrm>
            <a:off x="1371600" y="685800"/>
            <a:ext cx="9601200" cy="1485900"/>
          </a:xfrm>
        </p:spPr>
        <p:txBody>
          <a:bodyPr vert="horz" lIns="91440" tIns="45720" rIns="91440" bIns="45720" rtlCol="0" anchor="t">
            <a:normAutofit/>
          </a:bodyPr>
          <a:lstStyle/>
          <a:p>
            <a:pPr algn="l">
              <a:defRPr/>
            </a:pPr>
            <a:r>
              <a:rPr lang="en-US" altLang="da-DK" sz="4400" kern="1200" baseline="0" dirty="0">
                <a:solidFill>
                  <a:schemeClr val="tx2"/>
                </a:solidFill>
                <a:latin typeface="Arial Black" panose="020B0A04020102020204" pitchFamily="34" charset="0"/>
              </a:rPr>
              <a:t>Digital </a:t>
            </a:r>
            <a:r>
              <a:rPr lang="en-US" altLang="da-DK" sz="4400" kern="1200" baseline="0" dirty="0" err="1">
                <a:solidFill>
                  <a:schemeClr val="tx2"/>
                </a:solidFill>
                <a:latin typeface="Arial Black" panose="020B0A04020102020204" pitchFamily="34" charset="0"/>
              </a:rPr>
              <a:t>læring</a:t>
            </a:r>
            <a:br>
              <a:rPr lang="en-US" altLang="da-DK" sz="4400" kern="1200" baseline="0" dirty="0">
                <a:solidFill>
                  <a:schemeClr val="tx2"/>
                </a:solidFill>
                <a:latin typeface="Arial Black" panose="020B0A04020102020204" pitchFamily="34" charset="0"/>
              </a:rPr>
            </a:br>
            <a:endParaRPr lang="en-US" altLang="da-DK" sz="4400" kern="1200" baseline="0" dirty="0">
              <a:solidFill>
                <a:schemeClr val="tx2"/>
              </a:solidFill>
              <a:latin typeface="Arial Black" panose="020B0A04020102020204" pitchFamily="34" charset="0"/>
            </a:endParaRPr>
          </a:p>
        </p:txBody>
      </p:sp>
      <p:sp>
        <p:nvSpPr>
          <p:cNvPr id="52227" name="Rectangle 3">
            <a:extLst>
              <a:ext uri="{FF2B5EF4-FFF2-40B4-BE49-F238E27FC236}">
                <a16:creationId xmlns:a16="http://schemas.microsoft.com/office/drawing/2014/main" id="{CA27FCC7-0FB8-472B-B404-B3A9F722EEB4}"/>
              </a:ext>
            </a:extLst>
          </p:cNvPr>
          <p:cNvSpPr>
            <a:spLocks noGrp="1"/>
          </p:cNvSpPr>
          <p:nvPr>
            <p:ph type="subTitle" idx="1"/>
          </p:nvPr>
        </p:nvSpPr>
        <p:spPr>
          <a:xfrm>
            <a:off x="1371600" y="2286000"/>
            <a:ext cx="9601200" cy="3581400"/>
          </a:xfrm>
        </p:spPr>
        <p:txBody>
          <a:bodyPr vert="horz" lIns="91440" tIns="45720" rIns="91440" bIns="45720" rtlCol="0">
            <a:normAutofit/>
          </a:bodyPr>
          <a:lstStyle/>
          <a:p>
            <a:pPr marL="384048" indent="-384048" algn="l">
              <a:lnSpc>
                <a:spcPct val="94000"/>
              </a:lnSpc>
              <a:spcBef>
                <a:spcPct val="0"/>
              </a:spcBef>
              <a:spcAft>
                <a:spcPts val="200"/>
              </a:spcAft>
              <a:buFont typeface="Franklin Gothic Book" panose="020B0503020102020204" pitchFamily="34" charset="0"/>
              <a:buNone/>
            </a:pPr>
            <a:endParaRPr lang="en-US" altLang="da-DK" sz="2300" kern="1200" baseline="0" dirty="0">
              <a:solidFill>
                <a:schemeClr val="tx2"/>
              </a:solidFill>
              <a:latin typeface="+mn-lt"/>
              <a:ea typeface="+mn-ea"/>
              <a:cs typeface="+mn-cs"/>
            </a:endParaRPr>
          </a:p>
          <a:p>
            <a:pPr marL="384048" indent="-384048" algn="l">
              <a:lnSpc>
                <a:spcPct val="94000"/>
              </a:lnSpc>
              <a:spcBef>
                <a:spcPct val="0"/>
              </a:spcBef>
              <a:spcAft>
                <a:spcPts val="200"/>
              </a:spcAft>
              <a:buFont typeface="Franklin Gothic Book" panose="020B0503020102020204" pitchFamily="34" charset="0"/>
              <a:buNone/>
            </a:pPr>
            <a:r>
              <a:rPr lang="en-US" altLang="da-DK" sz="2300" kern="1200" baseline="0" dirty="0">
                <a:solidFill>
                  <a:schemeClr val="tx2"/>
                </a:solidFill>
                <a:latin typeface="+mn-lt"/>
                <a:ea typeface="+mn-ea"/>
                <a:cs typeface="+mn-cs"/>
              </a:rPr>
              <a:t>Niels Henrik Helms</a:t>
            </a:r>
          </a:p>
          <a:p>
            <a:pPr marL="384048" indent="-384048" algn="l">
              <a:lnSpc>
                <a:spcPct val="94000"/>
              </a:lnSpc>
              <a:spcBef>
                <a:spcPct val="0"/>
              </a:spcBef>
              <a:spcAft>
                <a:spcPts val="200"/>
              </a:spcAft>
              <a:buFont typeface="Franklin Gothic Book" panose="020B0503020102020204" pitchFamily="34" charset="0"/>
              <a:buNone/>
            </a:pPr>
            <a:r>
              <a:rPr lang="en-US" altLang="da-DK" sz="2300" kern="1200" baseline="0" dirty="0">
                <a:solidFill>
                  <a:schemeClr val="tx2"/>
                </a:solidFill>
                <a:latin typeface="+mn-lt"/>
                <a:ea typeface="+mn-ea"/>
                <a:cs typeface="+mn-cs"/>
              </a:rPr>
              <a:t>NCE</a:t>
            </a:r>
          </a:p>
          <a:p>
            <a:pPr marL="384048" indent="-384048" algn="l">
              <a:lnSpc>
                <a:spcPct val="94000"/>
              </a:lnSpc>
              <a:spcBef>
                <a:spcPct val="0"/>
              </a:spcBef>
              <a:spcAft>
                <a:spcPts val="200"/>
              </a:spcAft>
              <a:buFont typeface="Franklin Gothic Book" panose="020B0503020102020204" pitchFamily="34" charset="0"/>
              <a:buNone/>
            </a:pPr>
            <a:r>
              <a:rPr lang="en-US" altLang="da-DK" sz="2300" kern="1200" baseline="0" dirty="0" err="1">
                <a:solidFill>
                  <a:schemeClr val="tx2"/>
                </a:solidFill>
                <a:latin typeface="+mn-lt"/>
                <a:ea typeface="+mn-ea"/>
                <a:cs typeface="+mn-cs"/>
              </a:rPr>
              <a:t>Københavns</a:t>
            </a:r>
            <a:r>
              <a:rPr lang="en-US" altLang="da-DK" sz="2300" kern="1200" baseline="0" dirty="0">
                <a:solidFill>
                  <a:schemeClr val="tx2"/>
                </a:solidFill>
                <a:latin typeface="+mn-lt"/>
                <a:ea typeface="+mn-ea"/>
                <a:cs typeface="+mn-cs"/>
              </a:rPr>
              <a:t> </a:t>
            </a:r>
            <a:r>
              <a:rPr lang="en-US" altLang="da-DK" sz="2300" kern="1200" baseline="0" dirty="0" err="1">
                <a:solidFill>
                  <a:schemeClr val="tx2"/>
                </a:solidFill>
                <a:latin typeface="+mn-lt"/>
                <a:ea typeface="+mn-ea"/>
                <a:cs typeface="+mn-cs"/>
              </a:rPr>
              <a:t>Professionshøjskole</a:t>
            </a:r>
            <a:endParaRPr lang="en-US" altLang="da-DK" sz="2300" kern="1200" baseline="0" dirty="0">
              <a:solidFill>
                <a:schemeClr val="tx2"/>
              </a:solidFill>
              <a:latin typeface="+mn-lt"/>
              <a:ea typeface="+mn-ea"/>
              <a:cs typeface="+mn-cs"/>
            </a:endParaRPr>
          </a:p>
          <a:p>
            <a:pPr marL="384048" indent="-384048" algn="l">
              <a:lnSpc>
                <a:spcPct val="94000"/>
              </a:lnSpc>
              <a:spcBef>
                <a:spcPct val="0"/>
              </a:spcBef>
              <a:spcAft>
                <a:spcPts val="200"/>
              </a:spcAft>
              <a:buFont typeface="Franklin Gothic Book" panose="020B0503020102020204" pitchFamily="34" charset="0"/>
              <a:buNone/>
            </a:pPr>
            <a:endParaRPr lang="en-US" altLang="da-DK" sz="2300" kern="1200" baseline="0" dirty="0">
              <a:solidFill>
                <a:schemeClr val="tx2"/>
              </a:solidFill>
              <a:latin typeface="+mn-lt"/>
              <a:ea typeface="+mn-ea"/>
              <a:cs typeface="+mn-cs"/>
            </a:endParaRPr>
          </a:p>
        </p:txBody>
      </p:sp>
    </p:spTree>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249" name="Titel 1">
            <a:extLst>
              <a:ext uri="{FF2B5EF4-FFF2-40B4-BE49-F238E27FC236}">
                <a16:creationId xmlns:a16="http://schemas.microsoft.com/office/drawing/2014/main" id="{A021ECB1-00C5-2545-B71C-F8AE099E7746}"/>
              </a:ext>
            </a:extLst>
          </p:cNvPr>
          <p:cNvSpPr>
            <a:spLocks noGrp="1"/>
          </p:cNvSpPr>
          <p:nvPr>
            <p:ph type="title"/>
          </p:nvPr>
        </p:nvSpPr>
        <p:spPr>
          <a:xfrm>
            <a:off x="640081" y="791570"/>
            <a:ext cx="4018839" cy="5262390"/>
          </a:xfrm>
        </p:spPr>
        <p:txBody>
          <a:bodyPr anchor="ctr">
            <a:normAutofit/>
          </a:bodyPr>
          <a:lstStyle/>
          <a:p>
            <a:pPr algn="r" eaLnBrk="1" hangingPunct="1">
              <a:defRPr/>
            </a:pPr>
            <a:r>
              <a:rPr lang="da-DK" altLang="da-DK" sz="5400">
                <a:solidFill>
                  <a:schemeClr val="bg2"/>
                </a:solidFill>
                <a:ea typeface="ＭＳ Ｐゴシック" charset="-128"/>
              </a:rPr>
              <a:t>Med forskellige hensigter</a:t>
            </a:r>
          </a:p>
        </p:txBody>
      </p:sp>
      <p:sp>
        <p:nvSpPr>
          <p:cNvPr id="76" name="Rectangle 75">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370" name="Pladsholder til indhold 2">
            <a:extLst>
              <a:ext uri="{FF2B5EF4-FFF2-40B4-BE49-F238E27FC236}">
                <a16:creationId xmlns:a16="http://schemas.microsoft.com/office/drawing/2014/main" id="{E71EC9D2-3283-49D8-A977-80E6ED3CF383}"/>
              </a:ext>
            </a:extLst>
          </p:cNvPr>
          <p:cNvSpPr>
            <a:spLocks noGrp="1"/>
          </p:cNvSpPr>
          <p:nvPr>
            <p:ph idx="1"/>
          </p:nvPr>
        </p:nvSpPr>
        <p:spPr>
          <a:xfrm>
            <a:off x="6176720" y="791570"/>
            <a:ext cx="4892308" cy="5262390"/>
          </a:xfrm>
        </p:spPr>
        <p:txBody>
          <a:bodyPr anchor="ctr">
            <a:normAutofit/>
          </a:bodyPr>
          <a:lstStyle/>
          <a:p>
            <a:pPr marL="0" indent="0">
              <a:buNone/>
            </a:pPr>
            <a:r>
              <a:rPr lang="da-DK" altLang="da-DK" sz="1800" dirty="0">
                <a:ea typeface="ＭＳ Ｐゴシック" panose="020B0600070205080204" pitchFamily="34" charset="-128"/>
              </a:rPr>
              <a:t>Digital læring indføres for at skabe ”</a:t>
            </a:r>
            <a:r>
              <a:rPr lang="da-DK" altLang="ja-JP" sz="1800" u="sng" dirty="0"/>
              <a:t>bedre</a:t>
            </a:r>
            <a:r>
              <a:rPr lang="da-DK" altLang="da-DK" sz="1800" u="sng" dirty="0">
                <a:ea typeface="ＭＳ Ｐゴシック" panose="020B0600070205080204" pitchFamily="34" charset="-128"/>
              </a:rPr>
              <a:t>”</a:t>
            </a:r>
            <a:r>
              <a:rPr lang="da-DK" altLang="ja-JP" sz="1800" u="sng" dirty="0"/>
              <a:t> læring</a:t>
            </a:r>
            <a:r>
              <a:rPr lang="da-DK" altLang="ja-JP" sz="1800" dirty="0"/>
              <a:t>. </a:t>
            </a:r>
            <a:endParaRPr lang="da-DK" altLang="da-DK" sz="1800" dirty="0">
              <a:ea typeface="ＭＳ Ｐゴシック" panose="020B0600070205080204" pitchFamily="34" charset="-128"/>
            </a:endParaRPr>
          </a:p>
          <a:p>
            <a:pPr marL="0" indent="0">
              <a:buNone/>
            </a:pPr>
            <a:endParaRPr lang="da-DK" altLang="da-DK" sz="1800" dirty="0">
              <a:ea typeface="ＭＳ Ｐゴシック" panose="020B0600070205080204" pitchFamily="34" charset="-128"/>
            </a:endParaRPr>
          </a:p>
          <a:p>
            <a:pPr marL="0" indent="0">
              <a:buNone/>
            </a:pPr>
            <a:r>
              <a:rPr lang="da-DK" altLang="da-DK" sz="1800" dirty="0">
                <a:ea typeface="ＭＳ Ｐゴシック" panose="020B0600070205080204" pitchFamily="34" charset="-128"/>
              </a:rPr>
              <a:t>Digital læring indføres for give mulighed for </a:t>
            </a:r>
            <a:r>
              <a:rPr lang="da-DK" altLang="da-DK" sz="1800" u="sng" dirty="0">
                <a:ea typeface="ＭＳ Ｐゴシック" panose="020B0600070205080204" pitchFamily="34" charset="-128"/>
              </a:rPr>
              <a:t>”mere” læring</a:t>
            </a:r>
            <a:r>
              <a:rPr lang="da-DK" altLang="da-DK" sz="1800" dirty="0">
                <a:ea typeface="ＭＳ Ｐゴシック" panose="020B0600070205080204" pitchFamily="34" charset="-128"/>
              </a:rPr>
              <a:t>. mv.. </a:t>
            </a:r>
          </a:p>
          <a:p>
            <a:pPr marL="0" indent="0">
              <a:buNone/>
            </a:pPr>
            <a:endParaRPr lang="da-DK" altLang="da-DK" sz="1800" dirty="0">
              <a:ea typeface="ＭＳ Ｐゴシック" panose="020B0600070205080204" pitchFamily="34" charset="-128"/>
            </a:endParaRPr>
          </a:p>
          <a:p>
            <a:pPr marL="0" indent="0">
              <a:buNone/>
            </a:pPr>
            <a:r>
              <a:rPr lang="da-DK" altLang="da-DK" sz="1800" dirty="0">
                <a:ea typeface="ＭＳ Ｐゴシック" panose="020B0600070205080204" pitchFamily="34" charset="-128"/>
              </a:rPr>
              <a:t>Digital læring indføres for give mulighed for at </a:t>
            </a:r>
            <a:r>
              <a:rPr lang="da-DK" altLang="da-DK" sz="1800" u="sng" dirty="0">
                <a:ea typeface="ＭＳ Ｐゴシック" panose="020B0600070205080204" pitchFamily="34" charset="-128"/>
              </a:rPr>
              <a:t>effektivisere</a:t>
            </a:r>
            <a:r>
              <a:rPr lang="da-DK" altLang="da-DK" sz="1800" dirty="0">
                <a:ea typeface="ＭＳ Ｐゴシック" panose="020B0600070205080204" pitchFamily="34" charset="-128"/>
              </a:rPr>
              <a:t> og optimere</a:t>
            </a:r>
          </a:p>
          <a:p>
            <a:pPr marL="0" indent="0">
              <a:buNone/>
            </a:pPr>
            <a:endParaRPr lang="da-DK" altLang="da-DK" sz="1800" dirty="0">
              <a:ea typeface="ＭＳ Ｐゴシック" panose="020B0600070205080204" pitchFamily="34" charset="-128"/>
            </a:endParaRPr>
          </a:p>
          <a:p>
            <a:pPr marL="0" indent="0">
              <a:buNone/>
            </a:pPr>
            <a:r>
              <a:rPr lang="da-DK" altLang="da-DK" sz="1800" dirty="0">
                <a:ea typeface="ＭＳ Ｐゴシック" panose="020B0600070205080204" pitchFamily="34" charset="-128"/>
              </a:rPr>
              <a:t>-</a:t>
            </a:r>
          </a:p>
        </p:txBody>
      </p:sp>
      <p:sp>
        <p:nvSpPr>
          <p:cNvPr id="58371" name="Pladsholder til dato 3">
            <a:extLst>
              <a:ext uri="{FF2B5EF4-FFF2-40B4-BE49-F238E27FC236}">
                <a16:creationId xmlns:a16="http://schemas.microsoft.com/office/drawing/2014/main" id="{9E094023-7464-4B87-97FA-50201FFD5369}"/>
              </a:ext>
            </a:extLst>
          </p:cNvPr>
          <p:cNvSpPr>
            <a:spLocks noGrp="1"/>
          </p:cNvSpPr>
          <p:nvPr>
            <p:ph type="dt" sz="quarter" idx="10"/>
          </p:nvPr>
        </p:nvSpPr>
        <p:spPr bwMode="auto">
          <a:xfrm>
            <a:off x="6167682" y="6453386"/>
            <a:ext cx="1223717" cy="40461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spcAft>
                <a:spcPts val="600"/>
              </a:spcAft>
              <a:buFontTx/>
              <a:buNone/>
            </a:pPr>
            <a:fld id="{CEA7AE09-A47B-4E86-BAC6-B356A6070E16}" type="datetime3">
              <a:rPr lang="da-DK" altLang="da-DK" sz="1300">
                <a:latin typeface="Verdana" panose="020B0604030504040204" pitchFamily="34" charset="0"/>
                <a:ea typeface="ＭＳ Ｐゴシック" panose="020B0600070205080204" pitchFamily="34" charset="-128"/>
              </a:rPr>
              <a:pPr>
                <a:spcBef>
                  <a:spcPct val="0"/>
                </a:spcBef>
                <a:spcAft>
                  <a:spcPts val="600"/>
                </a:spcAft>
                <a:buFontTx/>
                <a:buNone/>
              </a:pPr>
              <a:t>23.10.2019</a:t>
            </a:fld>
            <a:endParaRPr lang="da-DK" altLang="da-DK" sz="1300">
              <a:latin typeface="Verdana" panose="020B0604030504040204" pitchFamily="34" charset="0"/>
              <a:ea typeface="ＭＳ Ｐゴシック" panose="020B0600070205080204" pitchFamily="34" charset="-128"/>
            </a:endParaRPr>
          </a:p>
        </p:txBody>
      </p:sp>
      <p:sp>
        <p:nvSpPr>
          <p:cNvPr id="58372" name="Pladsholder til diasnummer 4">
            <a:extLst>
              <a:ext uri="{FF2B5EF4-FFF2-40B4-BE49-F238E27FC236}">
                <a16:creationId xmlns:a16="http://schemas.microsoft.com/office/drawing/2014/main" id="{14CA7C74-7DF8-4DC7-B58D-E026B506550A}"/>
              </a:ext>
            </a:extLst>
          </p:cNvPr>
          <p:cNvSpPr>
            <a:spLocks noGrp="1"/>
          </p:cNvSpPr>
          <p:nvPr>
            <p:ph type="sldNum" sz="quarter" idx="12"/>
          </p:nvPr>
        </p:nvSpPr>
        <p:spPr bwMode="auto">
          <a:xfrm>
            <a:off x="9472736" y="6453386"/>
            <a:ext cx="1596292" cy="40461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spcAft>
                <a:spcPts val="600"/>
              </a:spcAft>
              <a:buFontTx/>
              <a:buNone/>
            </a:pPr>
            <a:r>
              <a:rPr lang="da-DK" altLang="da-DK" sz="2200">
                <a:latin typeface="Verdana" panose="020B0604030504040204" pitchFamily="34" charset="0"/>
                <a:ea typeface="ＭＳ Ｐゴシック" panose="020B0600070205080204" pitchFamily="34" charset="-128"/>
              </a:rPr>
              <a:t>Slide </a:t>
            </a:r>
            <a:fld id="{C8D98A52-A464-40F4-9020-5150DCDF3BFC}" type="slidenum">
              <a:rPr lang="da-DK" altLang="da-DK" sz="2200">
                <a:latin typeface="Verdana" panose="020B0604030504040204" pitchFamily="34" charset="0"/>
                <a:ea typeface="ＭＳ Ｐゴシック" panose="020B0600070205080204" pitchFamily="34" charset="-128"/>
              </a:rPr>
              <a:pPr>
                <a:spcBef>
                  <a:spcPct val="0"/>
                </a:spcBef>
                <a:spcAft>
                  <a:spcPts val="600"/>
                </a:spcAft>
                <a:buFontTx/>
                <a:buNone/>
              </a:pPr>
              <a:t>10</a:t>
            </a:fld>
            <a:endParaRPr lang="da-DK" altLang="da-DK" sz="2200">
              <a:latin typeface="Verdana" panose="020B0604030504040204" pitchFamily="34" charset="0"/>
              <a:ea typeface="ＭＳ Ｐゴシック" panose="020B0600070205080204" pitchFamily="34"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D868099-6145-4BC0-A5EA-74BEF1776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893A169-CDFB-490E-A6AD-D6A3E253FE19}"/>
              </a:ext>
            </a:extLst>
          </p:cNvPr>
          <p:cNvSpPr>
            <a:spLocks noGrp="1"/>
          </p:cNvSpPr>
          <p:nvPr>
            <p:ph type="title"/>
          </p:nvPr>
        </p:nvSpPr>
        <p:spPr>
          <a:xfrm>
            <a:off x="8594173" y="3442839"/>
            <a:ext cx="3053039" cy="1060817"/>
          </a:xfrm>
        </p:spPr>
        <p:txBody>
          <a:bodyPr anchor="b">
            <a:normAutofit fontScale="90000"/>
          </a:bodyPr>
          <a:lstStyle/>
          <a:p>
            <a:r>
              <a:rPr lang="da-DK" sz="2800" dirty="0"/>
              <a:t>Fordi vi er i verden med teknologi ..</a:t>
            </a:r>
            <a:br>
              <a:rPr lang="da-DK" sz="2800" dirty="0"/>
            </a:br>
            <a:br>
              <a:rPr lang="da-DK" sz="2800" dirty="0"/>
            </a:br>
            <a:r>
              <a:rPr lang="da-DK" sz="2800" dirty="0"/>
              <a:t>Brug for teknologiforståelse..</a:t>
            </a:r>
            <a:br>
              <a:rPr lang="da-DK" sz="2800" dirty="0"/>
            </a:br>
            <a:br>
              <a:rPr lang="da-DK" sz="2800" dirty="0"/>
            </a:br>
            <a:r>
              <a:rPr lang="da-DK" sz="2800" dirty="0"/>
              <a:t>Brug for didaktiske </a:t>
            </a:r>
            <a:r>
              <a:rPr lang="da-DK" sz="2800" u="sng" dirty="0"/>
              <a:t>forståelser</a:t>
            </a:r>
            <a:r>
              <a:rPr lang="da-DK" sz="2800" dirty="0"/>
              <a:t> af teknologi</a:t>
            </a:r>
            <a:br>
              <a:rPr lang="da-DK" sz="2800" dirty="0"/>
            </a:br>
            <a:endParaRPr lang="da-DK" sz="2800" dirty="0"/>
          </a:p>
        </p:txBody>
      </p:sp>
      <p:pic>
        <p:nvPicPr>
          <p:cNvPr id="7" name="Graphic 6">
            <a:extLst>
              <a:ext uri="{FF2B5EF4-FFF2-40B4-BE49-F238E27FC236}">
                <a16:creationId xmlns:a16="http://schemas.microsoft.com/office/drawing/2014/main" id="{580AB3C2-2F19-4224-926F-2370EE42E5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5545" y="640080"/>
            <a:ext cx="5577840" cy="5577840"/>
          </a:xfrm>
          <a:prstGeom prst="rect">
            <a:avLst/>
          </a:prstGeom>
        </p:spPr>
      </p:pic>
      <p:sp>
        <p:nvSpPr>
          <p:cNvPr id="3" name="Pladsholder til indhold 2">
            <a:extLst>
              <a:ext uri="{FF2B5EF4-FFF2-40B4-BE49-F238E27FC236}">
                <a16:creationId xmlns:a16="http://schemas.microsoft.com/office/drawing/2014/main" id="{0188C05E-94B2-4754-9BC2-C46DC2AAB702}"/>
              </a:ext>
            </a:extLst>
          </p:cNvPr>
          <p:cNvSpPr>
            <a:spLocks noGrp="1"/>
          </p:cNvSpPr>
          <p:nvPr>
            <p:ph idx="1"/>
          </p:nvPr>
        </p:nvSpPr>
        <p:spPr>
          <a:xfrm>
            <a:off x="6744223" y="4692251"/>
            <a:ext cx="3053039" cy="3931920"/>
          </a:xfrm>
        </p:spPr>
        <p:txBody>
          <a:bodyPr>
            <a:normAutofit/>
          </a:bodyPr>
          <a:lstStyle/>
          <a:p>
            <a:pPr marL="0" indent="0">
              <a:buNone/>
            </a:pPr>
            <a:r>
              <a:rPr lang="da-DK" sz="6000" b="1" dirty="0"/>
              <a:t>Eller fordi…</a:t>
            </a:r>
          </a:p>
        </p:txBody>
      </p:sp>
      <p:sp>
        <p:nvSpPr>
          <p:cNvPr id="17" name="Freeform 6">
            <a:extLst>
              <a:ext uri="{FF2B5EF4-FFF2-40B4-BE49-F238E27FC236}">
                <a16:creationId xmlns:a16="http://schemas.microsoft.com/office/drawing/2014/main" id="{CC1026F7-DECB-49B4-A565-518BBA44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007688987"/>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1E1665A6-74DB-4F44-A6EF-F01205E87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57345" name="Titel 1">
            <a:extLst>
              <a:ext uri="{FF2B5EF4-FFF2-40B4-BE49-F238E27FC236}">
                <a16:creationId xmlns:a16="http://schemas.microsoft.com/office/drawing/2014/main" id="{3A6C9D4F-8E44-1C41-9F4C-BBAD28CF6CF8}"/>
              </a:ext>
            </a:extLst>
          </p:cNvPr>
          <p:cNvSpPr>
            <a:spLocks noGrp="1"/>
          </p:cNvSpPr>
          <p:nvPr>
            <p:ph type="title"/>
          </p:nvPr>
        </p:nvSpPr>
        <p:spPr>
          <a:xfrm>
            <a:off x="643467" y="685800"/>
            <a:ext cx="10905066" cy="1485900"/>
          </a:xfrm>
          <a:noFill/>
        </p:spPr>
        <p:txBody>
          <a:bodyPr>
            <a:normAutofit/>
          </a:bodyPr>
          <a:lstStyle/>
          <a:p>
            <a:pPr algn="ctr">
              <a:defRPr/>
            </a:pPr>
            <a:r>
              <a:rPr lang="da-DK" altLang="da-DK"/>
              <a:t>Vores læringskontekst</a:t>
            </a:r>
            <a:r>
              <a:rPr lang="is-IS" altLang="da-DK"/>
              <a:t>…Værkstedspædagogik</a:t>
            </a:r>
            <a:endParaRPr lang="da-DK" altLang="da-DK"/>
          </a:p>
        </p:txBody>
      </p:sp>
      <p:sp>
        <p:nvSpPr>
          <p:cNvPr id="4" name="Pladsholder til dato 3">
            <a:extLst>
              <a:ext uri="{FF2B5EF4-FFF2-40B4-BE49-F238E27FC236}">
                <a16:creationId xmlns:a16="http://schemas.microsoft.com/office/drawing/2014/main" id="{72A5D925-105D-5544-AF88-0206DA625476}"/>
              </a:ext>
            </a:extLst>
          </p:cNvPr>
          <p:cNvSpPr>
            <a:spLocks noGrp="1"/>
          </p:cNvSpPr>
          <p:nvPr>
            <p:ph type="dt" sz="quarter" idx="10"/>
          </p:nvPr>
        </p:nvSpPr>
        <p:spPr>
          <a:xfrm>
            <a:off x="1390650" y="6453386"/>
            <a:ext cx="1204572" cy="404614"/>
          </a:xfrm>
        </p:spPr>
        <p:txBody>
          <a:bodyPr>
            <a:normAutofit/>
          </a:bodyPr>
          <a:lstStyle/>
          <a:p>
            <a:pPr>
              <a:spcAft>
                <a:spcPts val="600"/>
              </a:spcAft>
              <a:defRPr/>
            </a:pPr>
            <a:fld id="{216D394E-3239-AB46-BD00-E41B3CD6AE06}" type="datetime3">
              <a:rPr lang="da-DK" altLang="da-DK" smtClean="0"/>
              <a:pPr>
                <a:spcAft>
                  <a:spcPts val="600"/>
                </a:spcAft>
                <a:defRPr/>
              </a:pPr>
              <a:t>23.10.2019</a:t>
            </a:fld>
            <a:endParaRPr lang="da-DK" altLang="da-DK"/>
          </a:p>
        </p:txBody>
      </p:sp>
      <p:sp>
        <p:nvSpPr>
          <p:cNvPr id="5" name="Pladsholder til slidenummer 4">
            <a:extLst>
              <a:ext uri="{FF2B5EF4-FFF2-40B4-BE49-F238E27FC236}">
                <a16:creationId xmlns:a16="http://schemas.microsoft.com/office/drawing/2014/main" id="{601FF6DC-DCA0-884E-80DA-CC61AA0CB28D}"/>
              </a:ext>
            </a:extLst>
          </p:cNvPr>
          <p:cNvSpPr>
            <a:spLocks noGrp="1"/>
          </p:cNvSpPr>
          <p:nvPr>
            <p:ph type="sldNum" sz="quarter" idx="12"/>
          </p:nvPr>
        </p:nvSpPr>
        <p:spPr>
          <a:xfrm>
            <a:off x="9472736" y="6453386"/>
            <a:ext cx="1596292" cy="404614"/>
          </a:xfrm>
        </p:spPr>
        <p:txBody>
          <a:bodyPr>
            <a:normAutofit/>
          </a:bodyPr>
          <a:lstStyle/>
          <a:p>
            <a:pPr>
              <a:spcAft>
                <a:spcPts val="600"/>
              </a:spcAft>
              <a:defRPr/>
            </a:pPr>
            <a:r>
              <a:rPr lang="da-DK" altLang="da-DK"/>
              <a:t>Slide </a:t>
            </a:r>
            <a:fld id="{260B78BF-1359-4DF9-B014-23B18D6658E9}" type="slidenum">
              <a:rPr lang="da-DK" altLang="da-DK" smtClean="0"/>
              <a:pPr>
                <a:spcAft>
                  <a:spcPts val="600"/>
                </a:spcAft>
                <a:defRPr/>
              </a:pPr>
              <a:t>12</a:t>
            </a:fld>
            <a:endParaRPr lang="da-DK" altLang="da-DK"/>
          </a:p>
        </p:txBody>
      </p:sp>
      <p:graphicFrame>
        <p:nvGraphicFramePr>
          <p:cNvPr id="6" name="Pladsholder til indhold 5">
            <a:extLst>
              <a:ext uri="{FF2B5EF4-FFF2-40B4-BE49-F238E27FC236}">
                <a16:creationId xmlns:a16="http://schemas.microsoft.com/office/drawing/2014/main" id="{69E43DE2-DEBC-1F40-BE20-CD539543694C}"/>
              </a:ext>
            </a:extLst>
          </p:cNvPr>
          <p:cNvGraphicFramePr>
            <a:graphicFrameLocks noGrp="1"/>
          </p:cNvGraphicFramePr>
          <p:nvPr>
            <p:ph idx="1"/>
          </p:nvPr>
        </p:nvGraphicFramePr>
        <p:xfrm>
          <a:off x="1122972" y="2640565"/>
          <a:ext cx="9946056" cy="2872272"/>
        </p:xfrm>
        <a:graphic>
          <a:graphicData uri="http://schemas.openxmlformats.org/drawingml/2006/table">
            <a:tbl>
              <a:tblPr firstRow="1" bandRow="1">
                <a:tableStyleId>{69012ECD-51FC-41F1-AA8D-1B2483CD663E}</a:tableStyleId>
              </a:tblPr>
              <a:tblGrid>
                <a:gridCol w="3315352">
                  <a:extLst>
                    <a:ext uri="{9D8B030D-6E8A-4147-A177-3AD203B41FA5}">
                      <a16:colId xmlns:a16="http://schemas.microsoft.com/office/drawing/2014/main" val="20000"/>
                    </a:ext>
                  </a:extLst>
                </a:gridCol>
                <a:gridCol w="3315352">
                  <a:extLst>
                    <a:ext uri="{9D8B030D-6E8A-4147-A177-3AD203B41FA5}">
                      <a16:colId xmlns:a16="http://schemas.microsoft.com/office/drawing/2014/main" val="20001"/>
                    </a:ext>
                  </a:extLst>
                </a:gridCol>
                <a:gridCol w="3315352">
                  <a:extLst>
                    <a:ext uri="{9D8B030D-6E8A-4147-A177-3AD203B41FA5}">
                      <a16:colId xmlns:a16="http://schemas.microsoft.com/office/drawing/2014/main" val="20002"/>
                    </a:ext>
                  </a:extLst>
                </a:gridCol>
              </a:tblGrid>
              <a:tr h="478712">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a-DK" altLang="da-DK" sz="2300" b="1" i="0" u="none" strike="noStrike" cap="none" normalizeH="0" baseline="0">
                        <a:ln>
                          <a:noFill/>
                        </a:ln>
                        <a:solidFill>
                          <a:srgbClr val="FFFFFF"/>
                        </a:solidFill>
                        <a:effectLst/>
                        <a:latin typeface="Calibri" charset="0"/>
                        <a:ea typeface="ＭＳ Ｐゴシック" charset="-128"/>
                      </a:endParaRPr>
                    </a:p>
                  </a:txBody>
                  <a:tcPr marL="88647" marR="88647" marT="44331" marB="44331" horzOverflow="overflow"/>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a-DK" altLang="da-DK" sz="2300" u="none" strike="noStrike" cap="none" normalizeH="0" baseline="0">
                          <a:ln>
                            <a:noFill/>
                          </a:ln>
                          <a:effectLst/>
                        </a:rPr>
                        <a:t>Traditionel</a:t>
                      </a:r>
                      <a:endParaRPr kumimoji="0" lang="da-DK" altLang="da-DK" sz="2300" b="1" i="0" u="none" strike="noStrike" cap="none" normalizeH="0" baseline="0">
                        <a:ln>
                          <a:noFill/>
                        </a:ln>
                        <a:solidFill>
                          <a:srgbClr val="FFFFFF"/>
                        </a:solidFill>
                        <a:effectLst/>
                        <a:latin typeface="Calibri" charset="0"/>
                        <a:ea typeface="ＭＳ Ｐゴシック" charset="-128"/>
                      </a:endParaRPr>
                    </a:p>
                  </a:txBody>
                  <a:tcPr marL="88647" marR="88647" marT="44331" marB="44331" horzOverflow="overflow"/>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a-DK" altLang="da-DK" sz="2300" u="none" strike="noStrike" cap="none" normalizeH="0" baseline="0">
                          <a:ln>
                            <a:noFill/>
                          </a:ln>
                          <a:effectLst/>
                        </a:rPr>
                        <a:t>”Åbent værksted”</a:t>
                      </a:r>
                      <a:endParaRPr kumimoji="0" lang="da-DK" altLang="da-DK" sz="2300" b="1" i="0" u="none" strike="noStrike" cap="none" normalizeH="0" baseline="0">
                        <a:ln>
                          <a:noFill/>
                        </a:ln>
                        <a:solidFill>
                          <a:srgbClr val="FFFFFF"/>
                        </a:solidFill>
                        <a:effectLst/>
                        <a:latin typeface="Calibri" charset="0"/>
                        <a:ea typeface="ＭＳ Ｐゴシック" charset="-128"/>
                      </a:endParaRPr>
                    </a:p>
                  </a:txBody>
                  <a:tcPr marL="88647" marR="88647" marT="44331" marB="44331" horzOverflow="overflow"/>
                </a:tc>
                <a:extLst>
                  <a:ext uri="{0D108BD9-81ED-4DB2-BD59-A6C34878D82A}">
                    <a16:rowId xmlns:a16="http://schemas.microsoft.com/office/drawing/2014/main" val="10000"/>
                  </a:ext>
                </a:extLst>
              </a:tr>
              <a:tr h="478712">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a-DK" altLang="da-DK" sz="2300" u="none" strike="noStrike" cap="none" normalizeH="0" baseline="0">
                          <a:ln>
                            <a:noFill/>
                          </a:ln>
                          <a:effectLst/>
                        </a:rPr>
                        <a:t>Tid</a:t>
                      </a:r>
                      <a:endParaRPr kumimoji="0" lang="da-DK" altLang="da-DK" sz="2300" b="0" i="0" u="none" strike="noStrike" cap="none" normalizeH="0" baseline="0">
                        <a:ln>
                          <a:noFill/>
                        </a:ln>
                        <a:solidFill>
                          <a:srgbClr val="000000"/>
                        </a:solidFill>
                        <a:effectLst/>
                        <a:latin typeface="Calibri" charset="0"/>
                        <a:ea typeface="ＭＳ Ｐゴシック" charset="-128"/>
                      </a:endParaRPr>
                    </a:p>
                  </a:txBody>
                  <a:tcPr marL="88647" marR="88647" marT="44331" marB="44331" horzOverflow="overflow"/>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a-DK" altLang="da-DK" sz="2300" u="none" strike="noStrike" cap="none" normalizeH="0" baseline="0">
                          <a:ln>
                            <a:noFill/>
                          </a:ln>
                          <a:effectLst/>
                        </a:rPr>
                        <a:t>Synkront</a:t>
                      </a:r>
                      <a:endParaRPr kumimoji="0" lang="da-DK" altLang="da-DK" sz="2300" b="0" i="0" u="none" strike="noStrike" cap="none" normalizeH="0" baseline="0">
                        <a:ln>
                          <a:noFill/>
                        </a:ln>
                        <a:solidFill>
                          <a:srgbClr val="000000"/>
                        </a:solidFill>
                        <a:effectLst/>
                        <a:latin typeface="Calibri" charset="0"/>
                        <a:ea typeface="ＭＳ Ｐゴシック" charset="-128"/>
                      </a:endParaRPr>
                    </a:p>
                  </a:txBody>
                  <a:tcPr marL="88647" marR="88647" marT="44331" marB="44331" horzOverflow="overflow"/>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a-DK" altLang="da-DK" sz="2300" u="none" strike="noStrike" cap="none" normalizeH="0" baseline="0">
                          <a:ln>
                            <a:noFill/>
                          </a:ln>
                          <a:effectLst/>
                        </a:rPr>
                        <a:t>Asynkront</a:t>
                      </a:r>
                      <a:endParaRPr kumimoji="0" lang="da-DK" altLang="da-DK" sz="2300" b="0" i="0" u="none" strike="noStrike" cap="none" normalizeH="0" baseline="0">
                        <a:ln>
                          <a:noFill/>
                        </a:ln>
                        <a:solidFill>
                          <a:srgbClr val="000000"/>
                        </a:solidFill>
                        <a:effectLst/>
                        <a:latin typeface="Calibri" charset="0"/>
                        <a:ea typeface="ＭＳ Ｐゴシック" charset="-128"/>
                      </a:endParaRPr>
                    </a:p>
                  </a:txBody>
                  <a:tcPr marL="88647" marR="88647" marT="44331" marB="44331" horzOverflow="overflow"/>
                </a:tc>
                <a:extLst>
                  <a:ext uri="{0D108BD9-81ED-4DB2-BD59-A6C34878D82A}">
                    <a16:rowId xmlns:a16="http://schemas.microsoft.com/office/drawing/2014/main" val="10001"/>
                  </a:ext>
                </a:extLst>
              </a:tr>
              <a:tr h="478712">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a-DK" altLang="da-DK" sz="2300" u="none" strike="noStrike" cap="none" normalizeH="0" baseline="0">
                          <a:ln>
                            <a:noFill/>
                          </a:ln>
                          <a:effectLst/>
                        </a:rPr>
                        <a:t>Form</a:t>
                      </a:r>
                      <a:endParaRPr kumimoji="0" lang="da-DK" altLang="da-DK" sz="2300" b="0" i="0" u="none" strike="noStrike" cap="none" normalizeH="0" baseline="0">
                        <a:ln>
                          <a:noFill/>
                        </a:ln>
                        <a:solidFill>
                          <a:srgbClr val="000000"/>
                        </a:solidFill>
                        <a:effectLst/>
                        <a:latin typeface="Calibri" charset="0"/>
                        <a:ea typeface="ＭＳ Ｐゴシック" charset="-128"/>
                      </a:endParaRPr>
                    </a:p>
                  </a:txBody>
                  <a:tcPr marL="88647" marR="88647" marT="44331" marB="44331" horzOverflow="overflow"/>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a-DK" altLang="da-DK" sz="2300" u="none" strike="noStrike" cap="none" normalizeH="0" baseline="0">
                          <a:ln>
                            <a:noFill/>
                          </a:ln>
                          <a:effectLst/>
                        </a:rPr>
                        <a:t>Kollektiv</a:t>
                      </a:r>
                      <a:endParaRPr kumimoji="0" lang="da-DK" altLang="da-DK" sz="2300" b="0" i="0" u="none" strike="noStrike" cap="none" normalizeH="0" baseline="0">
                        <a:ln>
                          <a:noFill/>
                        </a:ln>
                        <a:solidFill>
                          <a:srgbClr val="000000"/>
                        </a:solidFill>
                        <a:effectLst/>
                        <a:latin typeface="Calibri" charset="0"/>
                        <a:ea typeface="ＭＳ Ｐゴシック" charset="-128"/>
                      </a:endParaRPr>
                    </a:p>
                  </a:txBody>
                  <a:tcPr marL="88647" marR="88647" marT="44331" marB="44331" horzOverflow="overflow"/>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a-DK" altLang="da-DK" sz="2300" u="none" strike="noStrike" cap="none" normalizeH="0" baseline="0">
                          <a:ln>
                            <a:noFill/>
                          </a:ln>
                          <a:effectLst/>
                        </a:rPr>
                        <a:t>Individualiseret</a:t>
                      </a:r>
                      <a:endParaRPr kumimoji="0" lang="da-DK" altLang="da-DK" sz="2300" b="0" i="0" u="none" strike="noStrike" cap="none" normalizeH="0" baseline="0">
                        <a:ln>
                          <a:noFill/>
                        </a:ln>
                        <a:solidFill>
                          <a:srgbClr val="000000"/>
                        </a:solidFill>
                        <a:effectLst/>
                        <a:latin typeface="Calibri" charset="0"/>
                        <a:ea typeface="ＭＳ Ｐゴシック" charset="-128"/>
                      </a:endParaRPr>
                    </a:p>
                  </a:txBody>
                  <a:tcPr marL="88647" marR="88647" marT="44331" marB="44331" horzOverflow="overflow"/>
                </a:tc>
                <a:extLst>
                  <a:ext uri="{0D108BD9-81ED-4DB2-BD59-A6C34878D82A}">
                    <a16:rowId xmlns:a16="http://schemas.microsoft.com/office/drawing/2014/main" val="10002"/>
                  </a:ext>
                </a:extLst>
              </a:tr>
              <a:tr h="478712">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a-DK" altLang="da-DK" sz="2300" u="none" strike="noStrike" cap="none" normalizeH="0" baseline="0">
                          <a:ln>
                            <a:noFill/>
                          </a:ln>
                          <a:effectLst/>
                        </a:rPr>
                        <a:t>Fleksibilitet</a:t>
                      </a:r>
                      <a:endParaRPr kumimoji="0" lang="da-DK" altLang="da-DK" sz="2300" b="0" i="0" u="none" strike="noStrike" cap="none" normalizeH="0" baseline="0">
                        <a:ln>
                          <a:noFill/>
                        </a:ln>
                        <a:solidFill>
                          <a:srgbClr val="000000"/>
                        </a:solidFill>
                        <a:effectLst/>
                        <a:latin typeface="Calibri" charset="0"/>
                        <a:ea typeface="ＭＳ Ｐゴシック" charset="-128"/>
                      </a:endParaRPr>
                    </a:p>
                  </a:txBody>
                  <a:tcPr marL="88647" marR="88647" marT="44331" marB="44331" horzOverflow="overflow"/>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a-DK" altLang="da-DK" sz="2300" u="none" strike="noStrike" cap="none" normalizeH="0" baseline="0">
                          <a:ln>
                            <a:noFill/>
                          </a:ln>
                          <a:effectLst/>
                        </a:rPr>
                        <a:t>Standardiseret</a:t>
                      </a:r>
                      <a:endParaRPr kumimoji="0" lang="da-DK" altLang="da-DK" sz="2300" b="0" i="0" u="none" strike="noStrike" cap="none" normalizeH="0" baseline="0">
                        <a:ln>
                          <a:noFill/>
                        </a:ln>
                        <a:solidFill>
                          <a:srgbClr val="000000"/>
                        </a:solidFill>
                        <a:effectLst/>
                        <a:latin typeface="Calibri" charset="0"/>
                        <a:ea typeface="ＭＳ Ｐゴシック" charset="-128"/>
                      </a:endParaRPr>
                    </a:p>
                  </a:txBody>
                  <a:tcPr marL="88647" marR="88647" marT="44331" marB="44331" horzOverflow="overflow"/>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a-DK" altLang="da-DK" sz="2300" u="none" strike="noStrike" cap="none" normalizeH="0" baseline="0">
                          <a:ln>
                            <a:noFill/>
                          </a:ln>
                          <a:effectLst/>
                        </a:rPr>
                        <a:t>Semi-standardiseret</a:t>
                      </a:r>
                      <a:endParaRPr kumimoji="0" lang="da-DK" altLang="da-DK" sz="2300" b="0" i="0" u="none" strike="noStrike" cap="none" normalizeH="0" baseline="0">
                        <a:ln>
                          <a:noFill/>
                        </a:ln>
                        <a:solidFill>
                          <a:srgbClr val="000000"/>
                        </a:solidFill>
                        <a:effectLst/>
                        <a:latin typeface="Calibri" charset="0"/>
                        <a:ea typeface="ＭＳ Ｐゴシック" charset="-128"/>
                      </a:endParaRPr>
                    </a:p>
                  </a:txBody>
                  <a:tcPr marL="88647" marR="88647" marT="44331" marB="44331" horzOverflow="overflow"/>
                </a:tc>
                <a:extLst>
                  <a:ext uri="{0D108BD9-81ED-4DB2-BD59-A6C34878D82A}">
                    <a16:rowId xmlns:a16="http://schemas.microsoft.com/office/drawing/2014/main" val="10003"/>
                  </a:ext>
                </a:extLst>
              </a:tr>
              <a:tr h="478712">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a-DK" altLang="da-DK" sz="2300" u="none" strike="noStrike" cap="none" normalizeH="0" baseline="0">
                          <a:ln>
                            <a:noFill/>
                          </a:ln>
                          <a:effectLst/>
                        </a:rPr>
                        <a:t>Lærerrolle</a:t>
                      </a:r>
                      <a:endParaRPr kumimoji="0" lang="da-DK" altLang="da-DK" sz="2300" b="0" i="0" u="none" strike="noStrike" cap="none" normalizeH="0" baseline="0">
                        <a:ln>
                          <a:noFill/>
                        </a:ln>
                        <a:solidFill>
                          <a:srgbClr val="000000"/>
                        </a:solidFill>
                        <a:effectLst/>
                        <a:latin typeface="Calibri" charset="0"/>
                        <a:ea typeface="ＭＳ Ｐゴシック" charset="-128"/>
                      </a:endParaRPr>
                    </a:p>
                  </a:txBody>
                  <a:tcPr marL="88647" marR="88647" marT="44331" marB="44331" horzOverflow="overflow"/>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a-DK" altLang="da-DK" sz="2300" u="none" strike="noStrike" cap="none" normalizeH="0" baseline="0">
                          <a:ln>
                            <a:noFill/>
                          </a:ln>
                          <a:effectLst/>
                        </a:rPr>
                        <a:t>Uv/vejleder</a:t>
                      </a:r>
                      <a:endParaRPr kumimoji="0" lang="da-DK" altLang="da-DK" sz="2300" b="0" i="0" u="none" strike="noStrike" cap="none" normalizeH="0" baseline="0">
                        <a:ln>
                          <a:noFill/>
                        </a:ln>
                        <a:solidFill>
                          <a:srgbClr val="000000"/>
                        </a:solidFill>
                        <a:effectLst/>
                        <a:latin typeface="Calibri" charset="0"/>
                        <a:ea typeface="ＭＳ Ｐゴシック" charset="-128"/>
                      </a:endParaRPr>
                    </a:p>
                  </a:txBody>
                  <a:tcPr marL="88647" marR="88647" marT="44331" marB="44331" horzOverflow="overflow"/>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a-DK" altLang="da-DK" sz="2300" u="none" strike="noStrike" cap="none" normalizeH="0" baseline="0">
                          <a:ln>
                            <a:noFill/>
                          </a:ln>
                          <a:effectLst/>
                        </a:rPr>
                        <a:t>Udvidet</a:t>
                      </a:r>
                      <a:endParaRPr kumimoji="0" lang="da-DK" altLang="da-DK" sz="2300" b="0" i="0" u="none" strike="noStrike" cap="none" normalizeH="0" baseline="0">
                        <a:ln>
                          <a:noFill/>
                        </a:ln>
                        <a:solidFill>
                          <a:srgbClr val="000000"/>
                        </a:solidFill>
                        <a:effectLst/>
                        <a:latin typeface="Calibri" charset="0"/>
                        <a:ea typeface="ＭＳ Ｐゴシック" charset="-128"/>
                      </a:endParaRPr>
                    </a:p>
                  </a:txBody>
                  <a:tcPr marL="88647" marR="88647" marT="44331" marB="44331" horzOverflow="overflow"/>
                </a:tc>
                <a:extLst>
                  <a:ext uri="{0D108BD9-81ED-4DB2-BD59-A6C34878D82A}">
                    <a16:rowId xmlns:a16="http://schemas.microsoft.com/office/drawing/2014/main" val="10004"/>
                  </a:ext>
                </a:extLst>
              </a:tr>
              <a:tr h="478712">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a-DK" altLang="da-DK" sz="2300" u="none" strike="noStrike" cap="none" normalizeH="0" baseline="0">
                          <a:ln>
                            <a:noFill/>
                          </a:ln>
                          <a:effectLst/>
                        </a:rPr>
                        <a:t>Lærerfaglighed</a:t>
                      </a:r>
                      <a:endParaRPr kumimoji="0" lang="da-DK" altLang="da-DK" sz="2300" b="0" i="0" u="none" strike="noStrike" cap="none" normalizeH="0" baseline="0">
                        <a:ln>
                          <a:noFill/>
                        </a:ln>
                        <a:solidFill>
                          <a:srgbClr val="000000"/>
                        </a:solidFill>
                        <a:effectLst/>
                        <a:latin typeface="Calibri" charset="0"/>
                        <a:ea typeface="ＭＳ Ｐゴシック" charset="-128"/>
                      </a:endParaRPr>
                    </a:p>
                  </a:txBody>
                  <a:tcPr marL="88647" marR="88647" marT="44331" marB="44331" horzOverflow="overflow"/>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a-DK" altLang="da-DK" sz="2300" u="none" strike="noStrike" cap="none" normalizeH="0" baseline="0">
                          <a:ln>
                            <a:noFill/>
                          </a:ln>
                          <a:effectLst/>
                        </a:rPr>
                        <a:t>monofaglighed</a:t>
                      </a:r>
                      <a:endParaRPr kumimoji="0" lang="da-DK" altLang="da-DK" sz="2300" b="0" i="0" u="none" strike="noStrike" cap="none" normalizeH="0" baseline="0">
                        <a:ln>
                          <a:noFill/>
                        </a:ln>
                        <a:solidFill>
                          <a:srgbClr val="000000"/>
                        </a:solidFill>
                        <a:effectLst/>
                        <a:latin typeface="Calibri" charset="0"/>
                        <a:ea typeface="ＭＳ Ｐゴシック" charset="-128"/>
                      </a:endParaRPr>
                    </a:p>
                  </a:txBody>
                  <a:tcPr marL="88647" marR="88647" marT="44331" marB="44331" horzOverflow="overflow"/>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a-DK" altLang="da-DK" sz="2300" u="none" strike="noStrike" cap="none" normalizeH="0" baseline="0">
                          <a:ln>
                            <a:noFill/>
                          </a:ln>
                          <a:effectLst/>
                        </a:rPr>
                        <a:t>Multiple fagligheder</a:t>
                      </a:r>
                      <a:endParaRPr kumimoji="0" lang="da-DK" altLang="da-DK" sz="2300" b="0" i="0" u="none" strike="noStrike" cap="none" normalizeH="0" baseline="0">
                        <a:ln>
                          <a:noFill/>
                        </a:ln>
                        <a:solidFill>
                          <a:srgbClr val="000000"/>
                        </a:solidFill>
                        <a:effectLst/>
                        <a:latin typeface="Calibri" charset="0"/>
                        <a:ea typeface="ＭＳ Ｐゴシック" charset="-128"/>
                      </a:endParaRPr>
                    </a:p>
                  </a:txBody>
                  <a:tcPr marL="88647" marR="88647" marT="44331" marB="44331" horzOverflow="overflow"/>
                </a:tc>
                <a:extLst>
                  <a:ext uri="{0D108BD9-81ED-4DB2-BD59-A6C34878D82A}">
                    <a16:rowId xmlns:a16="http://schemas.microsoft.com/office/drawing/2014/main" val="10005"/>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2470" name="Rectangle 136">
            <a:extLst>
              <a:ext uri="{FF2B5EF4-FFF2-40B4-BE49-F238E27FC236}">
                <a16:creationId xmlns:a16="http://schemas.microsoft.com/office/drawing/2014/main" id="{30BC9609-A8AF-411F-A9E0-C3B93C894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69" name="Titel 1">
            <a:extLst>
              <a:ext uri="{FF2B5EF4-FFF2-40B4-BE49-F238E27FC236}">
                <a16:creationId xmlns:a16="http://schemas.microsoft.com/office/drawing/2014/main" id="{DCDD7C87-336C-1D47-9B1B-2D661683F4AA}"/>
              </a:ext>
            </a:extLst>
          </p:cNvPr>
          <p:cNvSpPr>
            <a:spLocks noGrp="1"/>
          </p:cNvSpPr>
          <p:nvPr>
            <p:ph type="title"/>
          </p:nvPr>
        </p:nvSpPr>
        <p:spPr>
          <a:xfrm>
            <a:off x="640080" y="639704"/>
            <a:ext cx="3299579" cy="5577840"/>
          </a:xfrm>
        </p:spPr>
        <p:txBody>
          <a:bodyPr anchor="ctr">
            <a:normAutofit/>
          </a:bodyPr>
          <a:lstStyle/>
          <a:p>
            <a:pPr algn="ctr">
              <a:defRPr/>
            </a:pPr>
            <a:r>
              <a:rPr lang="da-DK" altLang="da-DK" sz="2400"/>
              <a:t>Værkstedspædagogik</a:t>
            </a:r>
          </a:p>
        </p:txBody>
      </p:sp>
      <p:sp>
        <p:nvSpPr>
          <p:cNvPr id="4" name="Pladsholder til dato 3">
            <a:extLst>
              <a:ext uri="{FF2B5EF4-FFF2-40B4-BE49-F238E27FC236}">
                <a16:creationId xmlns:a16="http://schemas.microsoft.com/office/drawing/2014/main" id="{0FFE2025-40F6-4046-A727-9AE3021C2A9F}"/>
              </a:ext>
            </a:extLst>
          </p:cNvPr>
          <p:cNvSpPr>
            <a:spLocks noGrp="1"/>
          </p:cNvSpPr>
          <p:nvPr>
            <p:ph type="dt" sz="quarter" idx="10"/>
          </p:nvPr>
        </p:nvSpPr>
        <p:spPr>
          <a:xfrm>
            <a:off x="1390650" y="6453386"/>
            <a:ext cx="1204572" cy="404614"/>
          </a:xfrm>
        </p:spPr>
        <p:txBody>
          <a:bodyPr>
            <a:normAutofit/>
          </a:bodyPr>
          <a:lstStyle/>
          <a:p>
            <a:pPr>
              <a:spcAft>
                <a:spcPts val="600"/>
              </a:spcAft>
              <a:defRPr/>
            </a:pPr>
            <a:fld id="{216D394E-3239-AB46-BD00-E41B3CD6AE06}" type="datetime3">
              <a:rPr lang="da-DK" altLang="da-DK" smtClean="0"/>
              <a:pPr>
                <a:spcAft>
                  <a:spcPts val="600"/>
                </a:spcAft>
                <a:defRPr/>
              </a:pPr>
              <a:t>23.10.2019</a:t>
            </a:fld>
            <a:endParaRPr lang="da-DK" altLang="da-DK"/>
          </a:p>
        </p:txBody>
      </p:sp>
      <p:sp>
        <p:nvSpPr>
          <p:cNvPr id="5" name="Pladsholder til slidenummer 4">
            <a:extLst>
              <a:ext uri="{FF2B5EF4-FFF2-40B4-BE49-F238E27FC236}">
                <a16:creationId xmlns:a16="http://schemas.microsoft.com/office/drawing/2014/main" id="{1D0167CE-A782-EC4A-B433-95FF60809FA9}"/>
              </a:ext>
            </a:extLst>
          </p:cNvPr>
          <p:cNvSpPr>
            <a:spLocks noGrp="1"/>
          </p:cNvSpPr>
          <p:nvPr>
            <p:ph type="sldNum" sz="quarter" idx="12"/>
          </p:nvPr>
        </p:nvSpPr>
        <p:spPr>
          <a:xfrm>
            <a:off x="9472736" y="6453386"/>
            <a:ext cx="1596292" cy="404614"/>
          </a:xfrm>
        </p:spPr>
        <p:txBody>
          <a:bodyPr>
            <a:normAutofit/>
          </a:bodyPr>
          <a:lstStyle/>
          <a:p>
            <a:pPr>
              <a:spcAft>
                <a:spcPts val="600"/>
              </a:spcAft>
              <a:defRPr/>
            </a:pPr>
            <a:r>
              <a:rPr lang="da-DK" altLang="da-DK"/>
              <a:t>Slide </a:t>
            </a:r>
            <a:fld id="{02BD7B28-AC7D-4F8D-A150-577470AD5EA9}" type="slidenum">
              <a:rPr lang="da-DK" altLang="da-DK" smtClean="0"/>
              <a:pPr>
                <a:spcAft>
                  <a:spcPts val="600"/>
                </a:spcAft>
                <a:defRPr/>
              </a:pPr>
              <a:t>13</a:t>
            </a:fld>
            <a:endParaRPr lang="da-DK" altLang="da-DK"/>
          </a:p>
        </p:txBody>
      </p:sp>
      <p:graphicFrame>
        <p:nvGraphicFramePr>
          <p:cNvPr id="62471" name="Pladsholder til indhold 2">
            <a:extLst>
              <a:ext uri="{FF2B5EF4-FFF2-40B4-BE49-F238E27FC236}">
                <a16:creationId xmlns:a16="http://schemas.microsoft.com/office/drawing/2014/main" id="{9ED3C25E-16ED-4BD5-B292-29E8961FDE23}"/>
              </a:ext>
            </a:extLst>
          </p:cNvPr>
          <p:cNvGraphicFramePr>
            <a:graphicFrameLocks noGrp="1"/>
          </p:cNvGraphicFramePr>
          <p:nvPr>
            <p:ph idx="1"/>
            <p:extLst>
              <p:ext uri="{D42A27DB-BD31-4B8C-83A1-F6EECF244321}">
                <p14:modId xmlns:p14="http://schemas.microsoft.com/office/powerpoint/2010/main" val="933378130"/>
              </p:ext>
            </p:extLst>
          </p:nvPr>
        </p:nvGraphicFramePr>
        <p:xfrm>
          <a:off x="4901472" y="639705"/>
          <a:ext cx="6506304" cy="5577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el 3">
            <a:extLst>
              <a:ext uri="{FF2B5EF4-FFF2-40B4-BE49-F238E27FC236}">
                <a16:creationId xmlns:a16="http://schemas.microsoft.com/office/drawing/2014/main" id="{8F97872E-6FC5-EB40-BBC3-567D0B8BB3C4}"/>
              </a:ext>
            </a:extLst>
          </p:cNvPr>
          <p:cNvSpPr>
            <a:spLocks noGrp="1"/>
          </p:cNvSpPr>
          <p:nvPr>
            <p:ph type="title"/>
          </p:nvPr>
        </p:nvSpPr>
        <p:spPr>
          <a:xfrm>
            <a:off x="2566988" y="3213101"/>
            <a:ext cx="7237412" cy="1979613"/>
          </a:xfrm>
        </p:spPr>
        <p:txBody>
          <a:bodyPr rtlCol="0">
            <a:normAutofit fontScale="90000"/>
          </a:bodyPr>
          <a:lstStyle/>
          <a:p>
            <a:pPr>
              <a:defRPr/>
            </a:pPr>
            <a:br>
              <a:rPr lang="da-DK" altLang="da-DK">
                <a:ea typeface="ＭＳ Ｐゴシック" charset="-128"/>
              </a:rPr>
            </a:br>
            <a:br>
              <a:rPr lang="da-DK" altLang="da-DK">
                <a:ea typeface="ＭＳ Ｐゴシック" charset="-128"/>
              </a:rPr>
            </a:br>
            <a:br>
              <a:rPr lang="da-DK" altLang="da-DK">
                <a:ea typeface="ＭＳ Ｐゴシック" charset="-128"/>
              </a:rPr>
            </a:br>
            <a:br>
              <a:rPr lang="da-DK" altLang="da-DK">
                <a:ea typeface="ＭＳ Ｐゴシック" charset="-128"/>
              </a:rPr>
            </a:br>
            <a:br>
              <a:rPr lang="da-DK" altLang="da-DK">
                <a:ea typeface="ＭＳ Ｐゴシック" charset="-128"/>
              </a:rPr>
            </a:br>
            <a:endParaRPr lang="da-DK" altLang="da-DK">
              <a:ea typeface="ＭＳ Ｐゴシック" charset="-128"/>
            </a:endParaRPr>
          </a:p>
        </p:txBody>
      </p:sp>
      <p:sp>
        <p:nvSpPr>
          <p:cNvPr id="74754" name="Pladsholder til indhold 2">
            <a:extLst>
              <a:ext uri="{FF2B5EF4-FFF2-40B4-BE49-F238E27FC236}">
                <a16:creationId xmlns:a16="http://schemas.microsoft.com/office/drawing/2014/main" id="{5BB30EF9-E9E7-4F1C-9E6D-634F589DF9AE}"/>
              </a:ext>
            </a:extLst>
          </p:cNvPr>
          <p:cNvSpPr>
            <a:spLocks noGrp="1"/>
          </p:cNvSpPr>
          <p:nvPr>
            <p:ph idx="1"/>
          </p:nvPr>
        </p:nvSpPr>
        <p:spPr>
          <a:xfrm>
            <a:off x="2135188" y="2565401"/>
            <a:ext cx="8229600" cy="4094163"/>
          </a:xfrm>
        </p:spPr>
        <p:txBody>
          <a:bodyPr/>
          <a:lstStyle/>
          <a:p>
            <a:pPr marL="0" indent="0" algn="ctr">
              <a:buNone/>
            </a:pPr>
            <a:r>
              <a:rPr lang="da-DK" altLang="da-DK">
                <a:ea typeface="ＭＳ Ｐゴシック" panose="020B0600070205080204" pitchFamily="34" charset="-128"/>
              </a:rPr>
              <a:t>Hvordan skabes en læringskontekst for deltageren?</a:t>
            </a:r>
          </a:p>
          <a:p>
            <a:pPr marL="0" indent="0" algn="ctr">
              <a:buNone/>
            </a:pPr>
            <a:endParaRPr lang="da-DK" altLang="da-DK">
              <a:ea typeface="ＭＳ Ｐゴシック" panose="020B0600070205080204" pitchFamily="34" charset="-128"/>
            </a:endParaRPr>
          </a:p>
          <a:p>
            <a:pPr marL="0" indent="0" algn="ctr">
              <a:buNone/>
            </a:pPr>
            <a:r>
              <a:rPr lang="da-DK" altLang="da-DK">
                <a:ea typeface="ＭＳ Ｐゴシック" panose="020B0600070205080204" pitchFamily="34" charset="-128"/>
              </a:rPr>
              <a:t>Indre didaktisk design – ydre didaktisk design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p:cNvSpPr>
          <p:nvPr>
            <p:ph type="title"/>
          </p:nvPr>
        </p:nvSpPr>
        <p:spPr>
          <a:prstGeom prst="rect">
            <a:avLst/>
          </a:prstGeom>
        </p:spPr>
        <p:txBody>
          <a:bodyPr/>
          <a:lstStyle/>
          <a:p>
            <a:r>
              <a:t>Uddannelse skal skabe forskelle</a:t>
            </a:r>
          </a:p>
        </p:txBody>
      </p:sp>
      <p:sp>
        <p:nvSpPr>
          <p:cNvPr id="176" name="Shape 176"/>
          <p:cNvSpPr>
            <a:spLocks noGrp="1"/>
          </p:cNvSpPr>
          <p:nvPr>
            <p:ph type="body" sz="quarter" idx="11"/>
          </p:nvPr>
        </p:nvSpPr>
        <p:spPr>
          <a:prstGeom prst="rect">
            <a:avLst/>
          </a:prstGeom>
        </p:spPr>
        <p:txBody>
          <a:bodyPr/>
          <a:lstStyle/>
          <a:p>
            <a:pPr>
              <a:lnSpc>
                <a:spcPct val="90000"/>
              </a:lnSpc>
              <a:buClr>
                <a:srgbClr val="000000"/>
              </a:buClr>
              <a:buFont typeface="Verdana"/>
            </a:pPr>
            <a:r>
              <a:t>Distinktion fra andre sammenhænge/kontekster</a:t>
            </a:r>
          </a:p>
          <a:p>
            <a:pPr>
              <a:lnSpc>
                <a:spcPct val="90000"/>
              </a:lnSpc>
              <a:buClr>
                <a:srgbClr val="000000"/>
              </a:buClr>
              <a:buFont typeface="Verdana"/>
            </a:pPr>
            <a:r>
              <a:t>Møde forskellighed – italesætte sig selv og verden</a:t>
            </a:r>
          </a:p>
          <a:p>
            <a:pPr>
              <a:lnSpc>
                <a:spcPct val="90000"/>
              </a:lnSpc>
              <a:buClr>
                <a:srgbClr val="000000"/>
              </a:buClr>
              <a:buFont typeface="Verdana"/>
            </a:pPr>
            <a:r>
              <a:t>Fordybelse - Immersion: Mulighed for ikke-refleksion, gøre, gøre – mestring</a:t>
            </a:r>
          </a:p>
        </p:txBody>
      </p:sp>
    </p:spTree>
    <p:extLst>
      <p:ext uri="{BB962C8B-B14F-4D97-AF65-F5344CB8AC3E}">
        <p14:creationId xmlns:p14="http://schemas.microsoft.com/office/powerpoint/2010/main" val="140594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5778" name="Pladsholder til indhold 5">
            <a:extLst>
              <a:ext uri="{FF2B5EF4-FFF2-40B4-BE49-F238E27FC236}">
                <a16:creationId xmlns:a16="http://schemas.microsoft.com/office/drawing/2014/main" id="{11B75492-30EA-42D5-84D8-236C3183AE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341" r="1" b="3994"/>
          <a:stretch/>
        </p:blipFill>
        <p:spPr>
          <a:xfrm>
            <a:off x="-1" y="10"/>
            <a:ext cx="12188652" cy="6857990"/>
          </a:xfrm>
          <a:prstGeom prst="rect">
            <a:avLst/>
          </a:prstGeom>
        </p:spPr>
      </p:pic>
      <p:sp>
        <p:nvSpPr>
          <p:cNvPr id="76" name="Rectangle 75">
            <a:extLst>
              <a:ext uri="{FF2B5EF4-FFF2-40B4-BE49-F238E27FC236}">
                <a16:creationId xmlns:a16="http://schemas.microsoft.com/office/drawing/2014/main" id="{2078F889-8780-48D5-8B9E-DF8B13063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8" y="0"/>
            <a:ext cx="12192000" cy="6858000"/>
          </a:xfrm>
          <a:prstGeom prst="rect">
            <a:avLst/>
          </a:prstGeom>
          <a:gradFill flip="none" rotWithShape="1">
            <a:gsLst>
              <a:gs pos="20000">
                <a:schemeClr val="tx2">
                  <a:alpha val="70000"/>
                </a:schemeClr>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57" name="Titel 1">
            <a:extLst>
              <a:ext uri="{FF2B5EF4-FFF2-40B4-BE49-F238E27FC236}">
                <a16:creationId xmlns:a16="http://schemas.microsoft.com/office/drawing/2014/main" id="{AD16A168-B08A-B247-B887-7532404C4D36}"/>
              </a:ext>
            </a:extLst>
          </p:cNvPr>
          <p:cNvSpPr>
            <a:spLocks noGrp="1"/>
          </p:cNvSpPr>
          <p:nvPr>
            <p:ph type="title"/>
          </p:nvPr>
        </p:nvSpPr>
        <p:spPr>
          <a:xfrm>
            <a:off x="1371600" y="685800"/>
            <a:ext cx="9601200" cy="1485900"/>
          </a:xfrm>
        </p:spPr>
        <p:txBody>
          <a:bodyPr>
            <a:normAutofit/>
          </a:bodyPr>
          <a:lstStyle/>
          <a:p>
            <a:r>
              <a:rPr lang="da-DK" b="1" dirty="0">
                <a:solidFill>
                  <a:schemeClr val="bg1"/>
                </a:solidFill>
              </a:rPr>
              <a:t>Vi udfolder en topografi:</a:t>
            </a:r>
          </a:p>
        </p:txBody>
      </p:sp>
      <p:sp>
        <p:nvSpPr>
          <p:cNvPr id="78" name="Rectangle 77">
            <a:extLst>
              <a:ext uri="{FF2B5EF4-FFF2-40B4-BE49-F238E27FC236}">
                <a16:creationId xmlns:a16="http://schemas.microsoft.com/office/drawing/2014/main" id="{3A4CABA2-22A0-44B2-BD92-28FF73FCEA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784" name="Content Placeholder 75783">
            <a:extLst>
              <a:ext uri="{FF2B5EF4-FFF2-40B4-BE49-F238E27FC236}">
                <a16:creationId xmlns:a16="http://schemas.microsoft.com/office/drawing/2014/main" id="{2F05A31B-D710-461F-8A85-B598C235FACB}"/>
              </a:ext>
            </a:extLst>
          </p:cNvPr>
          <p:cNvSpPr>
            <a:spLocks noGrp="1"/>
          </p:cNvSpPr>
          <p:nvPr>
            <p:ph idx="1"/>
          </p:nvPr>
        </p:nvSpPr>
        <p:spPr>
          <a:xfrm>
            <a:off x="1371600" y="2286000"/>
            <a:ext cx="9601200" cy="3581400"/>
          </a:xfrm>
        </p:spPr>
        <p:txBody>
          <a:bodyPr>
            <a:normAutofit/>
          </a:bodyPr>
          <a:lstStyle/>
          <a:p>
            <a:pPr marL="380990" indent="-380990">
              <a:buFont typeface="Arial" panose="020B0604020202020204" pitchFamily="34" charset="0"/>
              <a:buChar char="•"/>
            </a:pPr>
            <a:r>
              <a:rPr lang="da-DK" dirty="0">
                <a:solidFill>
                  <a:schemeClr val="bg1"/>
                </a:solidFill>
              </a:rPr>
              <a:t>Teknologi som fag – læremidler (</a:t>
            </a:r>
            <a:r>
              <a:rPr lang="da-DK" dirty="0" err="1">
                <a:solidFill>
                  <a:schemeClr val="bg1"/>
                </a:solidFill>
              </a:rPr>
              <a:t>didaktiserede</a:t>
            </a:r>
            <a:r>
              <a:rPr lang="da-DK" dirty="0">
                <a:solidFill>
                  <a:schemeClr val="bg1"/>
                </a:solidFill>
              </a:rPr>
              <a:t> ikke- </a:t>
            </a:r>
            <a:r>
              <a:rPr lang="da-DK" dirty="0" err="1">
                <a:solidFill>
                  <a:schemeClr val="bg1"/>
                </a:solidFill>
              </a:rPr>
              <a:t>didaktiserede</a:t>
            </a:r>
            <a:r>
              <a:rPr lang="da-DK" dirty="0">
                <a:solidFill>
                  <a:schemeClr val="bg1"/>
                </a:solidFill>
              </a:rPr>
              <a:t>)</a:t>
            </a:r>
          </a:p>
          <a:p>
            <a:pPr marL="380990" indent="-380990">
              <a:buFont typeface="Arial" panose="020B0604020202020204" pitchFamily="34" charset="0"/>
              <a:buChar char="•"/>
            </a:pPr>
            <a:r>
              <a:rPr lang="da-DK" dirty="0">
                <a:solidFill>
                  <a:schemeClr val="bg1"/>
                </a:solidFill>
              </a:rPr>
              <a:t>Teknologi som undervisning (undervisningsteknologi)</a:t>
            </a:r>
          </a:p>
          <a:p>
            <a:pPr marL="380990" indent="-380990">
              <a:buFont typeface="Arial" panose="020B0604020202020204" pitchFamily="34" charset="0"/>
              <a:buChar char="•"/>
            </a:pPr>
            <a:r>
              <a:rPr lang="da-DK" dirty="0">
                <a:solidFill>
                  <a:schemeClr val="bg1"/>
                </a:solidFill>
              </a:rPr>
              <a:t>Teknologi i uddannelse (uddannelsesteknologi)</a:t>
            </a:r>
          </a:p>
          <a:p>
            <a:endParaRPr lang="en-US" dirty="0">
              <a:solidFill>
                <a:schemeClr val="bg2"/>
              </a:solidFill>
            </a:endParaRPr>
          </a:p>
        </p:txBody>
      </p:sp>
      <p:sp>
        <p:nvSpPr>
          <p:cNvPr id="75779" name="Pladsholder til dato 3">
            <a:extLst>
              <a:ext uri="{FF2B5EF4-FFF2-40B4-BE49-F238E27FC236}">
                <a16:creationId xmlns:a16="http://schemas.microsoft.com/office/drawing/2014/main" id="{E0DD131E-14EE-4698-97BC-043C49237DFC}"/>
              </a:ext>
            </a:extLst>
          </p:cNvPr>
          <p:cNvSpPr>
            <a:spLocks noGrp="1"/>
          </p:cNvSpPr>
          <p:nvPr>
            <p:ph type="dt" sz="quarter" idx="10"/>
          </p:nvPr>
        </p:nvSpPr>
        <p:spPr bwMode="auto">
          <a:xfrm>
            <a:off x="1390650" y="6453386"/>
            <a:ext cx="1204572" cy="40461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spcAft>
                <a:spcPts val="600"/>
              </a:spcAft>
              <a:buFontTx/>
              <a:buNone/>
            </a:pPr>
            <a:fld id="{23A7C307-0C87-4A12-947B-C49D474E71D1}" type="datetime3">
              <a:rPr lang="da-DK" altLang="da-DK" sz="1300">
                <a:solidFill>
                  <a:srgbClr val="FFFFFF"/>
                </a:solidFill>
                <a:latin typeface="Verdana" panose="020B0604030504040204" pitchFamily="34" charset="0"/>
                <a:ea typeface="ＭＳ Ｐゴシック" panose="020B0600070205080204" pitchFamily="34" charset="-128"/>
              </a:rPr>
              <a:pPr>
                <a:spcBef>
                  <a:spcPct val="0"/>
                </a:spcBef>
                <a:spcAft>
                  <a:spcPts val="600"/>
                </a:spcAft>
                <a:buFontTx/>
                <a:buNone/>
              </a:pPr>
              <a:t>24.10.2019</a:t>
            </a:fld>
            <a:endParaRPr lang="da-DK" altLang="da-DK" sz="1300">
              <a:solidFill>
                <a:srgbClr val="FFFFFF"/>
              </a:solidFill>
              <a:latin typeface="Verdana" panose="020B0604030504040204" pitchFamily="34" charset="0"/>
              <a:ea typeface="ＭＳ Ｐゴシック" panose="020B0600070205080204" pitchFamily="34" charset="-128"/>
            </a:endParaRPr>
          </a:p>
        </p:txBody>
      </p:sp>
      <p:sp>
        <p:nvSpPr>
          <p:cNvPr id="75780" name="Pladsholder til diasnummer 4">
            <a:extLst>
              <a:ext uri="{FF2B5EF4-FFF2-40B4-BE49-F238E27FC236}">
                <a16:creationId xmlns:a16="http://schemas.microsoft.com/office/drawing/2014/main" id="{1DDCCAC1-5BC9-40BC-B251-13A7C9FD98E9}"/>
              </a:ext>
            </a:extLst>
          </p:cNvPr>
          <p:cNvSpPr>
            <a:spLocks noGrp="1"/>
          </p:cNvSpPr>
          <p:nvPr>
            <p:ph type="sldNum" sz="quarter" idx="12"/>
          </p:nvPr>
        </p:nvSpPr>
        <p:spPr bwMode="auto">
          <a:xfrm>
            <a:off x="9472736" y="6453386"/>
            <a:ext cx="1596292" cy="40461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spcAft>
                <a:spcPts val="600"/>
              </a:spcAft>
              <a:buFontTx/>
              <a:buNone/>
            </a:pPr>
            <a:r>
              <a:rPr lang="da-DK" altLang="da-DK" sz="2200">
                <a:solidFill>
                  <a:srgbClr val="FFFFFF"/>
                </a:solidFill>
                <a:latin typeface="Verdana" panose="020B0604030504040204" pitchFamily="34" charset="0"/>
                <a:ea typeface="ＭＳ Ｐゴシック" panose="020B0600070205080204" pitchFamily="34" charset="-128"/>
              </a:rPr>
              <a:t>Slide </a:t>
            </a:r>
            <a:fld id="{E9E7C950-ED19-41F5-94DB-20828EAE161A}" type="slidenum">
              <a:rPr lang="da-DK" altLang="da-DK" sz="2200">
                <a:solidFill>
                  <a:srgbClr val="FFFFFF"/>
                </a:solidFill>
                <a:latin typeface="Verdana" panose="020B0604030504040204" pitchFamily="34" charset="0"/>
                <a:ea typeface="ＭＳ Ｐゴシック" panose="020B0600070205080204" pitchFamily="34" charset="-128"/>
              </a:rPr>
              <a:pPr>
                <a:spcBef>
                  <a:spcPct val="0"/>
                </a:spcBef>
                <a:spcAft>
                  <a:spcPts val="600"/>
                </a:spcAft>
                <a:buFontTx/>
                <a:buNone/>
              </a:pPr>
              <a:t>16</a:t>
            </a:fld>
            <a:endParaRPr lang="da-DK" altLang="da-DK" sz="2200">
              <a:solidFill>
                <a:srgbClr val="FFFFFF"/>
              </a:solidFill>
              <a:latin typeface="Verdana" panose="020B0604030504040204" pitchFamily="34" charset="0"/>
              <a:ea typeface="ＭＳ Ｐゴシック" panose="020B0600070205080204" pitchFamily="34"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F9A89F-645B-4F1D-A30C-C1B9110238CA}"/>
              </a:ext>
            </a:extLst>
          </p:cNvPr>
          <p:cNvSpPr>
            <a:spLocks noGrp="1"/>
          </p:cNvSpPr>
          <p:nvPr>
            <p:ph type="title"/>
          </p:nvPr>
        </p:nvSpPr>
        <p:spPr/>
        <p:txBody>
          <a:bodyPr/>
          <a:lstStyle/>
          <a:p>
            <a:r>
              <a:rPr lang="da-DK" dirty="0"/>
              <a:t>Topografi</a:t>
            </a:r>
          </a:p>
        </p:txBody>
      </p:sp>
      <p:sp>
        <p:nvSpPr>
          <p:cNvPr id="3" name="Pladsholder til tekst 2">
            <a:extLst>
              <a:ext uri="{FF2B5EF4-FFF2-40B4-BE49-F238E27FC236}">
                <a16:creationId xmlns:a16="http://schemas.microsoft.com/office/drawing/2014/main" id="{7F2046CB-18AC-43A1-9BAE-6BFD3FEC6007}"/>
              </a:ext>
            </a:extLst>
          </p:cNvPr>
          <p:cNvSpPr>
            <a:spLocks noGrp="1"/>
          </p:cNvSpPr>
          <p:nvPr>
            <p:ph type="body" sz="quarter" idx="11"/>
          </p:nvPr>
        </p:nvSpPr>
        <p:spPr/>
        <p:txBody>
          <a:bodyPr/>
          <a:lstStyle/>
          <a:p>
            <a:endParaRPr lang="da-DK" dirty="0"/>
          </a:p>
        </p:txBody>
      </p:sp>
      <p:sp>
        <p:nvSpPr>
          <p:cNvPr id="4" name="Pladsholder til dato 3">
            <a:extLst>
              <a:ext uri="{FF2B5EF4-FFF2-40B4-BE49-F238E27FC236}">
                <a16:creationId xmlns:a16="http://schemas.microsoft.com/office/drawing/2014/main" id="{7E4CEB61-4543-4E31-B718-08B01F774181}"/>
              </a:ext>
            </a:extLst>
          </p:cNvPr>
          <p:cNvSpPr>
            <a:spLocks noGrp="1"/>
          </p:cNvSpPr>
          <p:nvPr>
            <p:ph type="dt" sz="half" idx="2"/>
          </p:nvPr>
        </p:nvSpPr>
        <p:spPr/>
        <p:txBody>
          <a:bodyPr/>
          <a:lstStyle/>
          <a:p>
            <a:fld id="{E3F176F0-4EB5-41D1-866E-A621282BE2B8}" type="datetime2">
              <a:rPr lang="da-DK" smtClean="0"/>
              <a:t>23. oktober 2019</a:t>
            </a:fld>
            <a:endParaRPr lang="en-GB" dirty="0"/>
          </a:p>
        </p:txBody>
      </p:sp>
      <p:pic>
        <p:nvPicPr>
          <p:cNvPr id="8" name="Billede 7">
            <a:extLst>
              <a:ext uri="{FF2B5EF4-FFF2-40B4-BE49-F238E27FC236}">
                <a16:creationId xmlns:a16="http://schemas.microsoft.com/office/drawing/2014/main" id="{CD822150-CC36-4FA2-B8C7-0062A060799B}"/>
              </a:ext>
            </a:extLst>
          </p:cNvPr>
          <p:cNvPicPr>
            <a:picLocks noChangeAspect="1"/>
          </p:cNvPicPr>
          <p:nvPr/>
        </p:nvPicPr>
        <p:blipFill>
          <a:blip r:embed="rId2"/>
          <a:stretch>
            <a:fillRect/>
          </a:stretch>
        </p:blipFill>
        <p:spPr>
          <a:xfrm>
            <a:off x="287355" y="-1007533"/>
            <a:ext cx="9737824" cy="6858000"/>
          </a:xfrm>
          <a:prstGeom prst="rect">
            <a:avLst/>
          </a:prstGeom>
        </p:spPr>
      </p:pic>
    </p:spTree>
    <p:extLst>
      <p:ext uri="{BB962C8B-B14F-4D97-AF65-F5344CB8AC3E}">
        <p14:creationId xmlns:p14="http://schemas.microsoft.com/office/powerpoint/2010/main" val="1907387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A97F59D-628C-4053-B41F-489D0045F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32812C54-7AEF-4ABB-826E-221F51CB0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91F40E4-8A76-44CF-91EC-907367352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304441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72171013-D973-4187-9CF2-EE098EEF8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81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Pladsholder til tekst 5">
            <a:extLst>
              <a:ext uri="{FF2B5EF4-FFF2-40B4-BE49-F238E27FC236}">
                <a16:creationId xmlns:a16="http://schemas.microsoft.com/office/drawing/2014/main" id="{9AB1AB3C-0A77-4BD8-AB05-318FF2871899}"/>
              </a:ext>
            </a:extLst>
          </p:cNvPr>
          <p:cNvSpPr>
            <a:spLocks noGrp="1"/>
          </p:cNvSpPr>
          <p:nvPr>
            <p:ph type="body" sz="half" idx="2"/>
          </p:nvPr>
        </p:nvSpPr>
        <p:spPr>
          <a:xfrm>
            <a:off x="3363864" y="584200"/>
            <a:ext cx="7705164" cy="5715000"/>
          </a:xfrm>
        </p:spPr>
        <p:txBody>
          <a:bodyPr vert="horz" lIns="91440" tIns="45720" rIns="91440" bIns="45720" rtlCol="0">
            <a:normAutofit lnSpcReduction="10000"/>
          </a:bodyPr>
          <a:lstStyle/>
          <a:p>
            <a:r>
              <a:rPr lang="da-DK" sz="2000" b="1" dirty="0"/>
              <a:t>Erhvervsinformatik</a:t>
            </a:r>
          </a:p>
          <a:p>
            <a:r>
              <a:rPr lang="da-DK" dirty="0"/>
              <a:t>– Digital </a:t>
            </a:r>
            <a:r>
              <a:rPr lang="da-DK" dirty="0" err="1"/>
              <a:t>myndiggørelse</a:t>
            </a:r>
            <a:endParaRPr lang="da-DK" dirty="0"/>
          </a:p>
          <a:p>
            <a:r>
              <a:rPr lang="da-DK" dirty="0"/>
              <a:t>Digital </a:t>
            </a:r>
            <a:r>
              <a:rPr lang="da-DK" dirty="0" err="1"/>
              <a:t>myndiggørelse</a:t>
            </a:r>
            <a:r>
              <a:rPr lang="da-DK" dirty="0"/>
              <a:t> omhandler kritisk, refleksiv og konstruktiv undersøgelse af betydningen af indførelse af digital teknologi og automatisering i de erhverv, som eleverne uddanner sig til, herunder forståelse for sikkerhed, etik og konsekvenser ved digitale teknologier.</a:t>
            </a:r>
          </a:p>
          <a:p>
            <a:r>
              <a:rPr lang="da-DK" dirty="0"/>
              <a:t>– Erhvervsrettet digital udvikling</a:t>
            </a:r>
          </a:p>
          <a:p>
            <a:r>
              <a:rPr lang="da-DK" dirty="0"/>
              <a:t>Erhvervsrettet digital udvikling omhandler konkret praktisk arbejde, som leder frem mod udvikling eller </a:t>
            </a:r>
            <a:r>
              <a:rPr lang="da-DK" dirty="0" err="1"/>
              <a:t>redesign</a:t>
            </a:r>
            <a:r>
              <a:rPr lang="da-DK" dirty="0"/>
              <a:t> af digitale artefakter, herunder tilrettelæggelse og gennemførelse af iterative designprocesser samt modifikation og videreudvikling af digitale artefakter med relevans i en erhvervsfaglig kontekst.</a:t>
            </a:r>
          </a:p>
          <a:p>
            <a:r>
              <a:rPr lang="da-DK" dirty="0"/>
              <a:t>– Teknologisk handleevne og </a:t>
            </a:r>
            <a:r>
              <a:rPr lang="da-DK" dirty="0" err="1"/>
              <a:t>computationel</a:t>
            </a:r>
            <a:r>
              <a:rPr lang="da-DK" dirty="0"/>
              <a:t> tankegang</a:t>
            </a:r>
          </a:p>
          <a:p>
            <a:r>
              <a:rPr lang="da-DK" dirty="0"/>
              <a:t>Teknologisk handleevne og </a:t>
            </a:r>
            <a:r>
              <a:rPr lang="da-DK" dirty="0" err="1"/>
              <a:t>computationel</a:t>
            </a:r>
            <a:r>
              <a:rPr lang="da-DK" dirty="0"/>
              <a:t> tankegang omhandler anvendelse af grundlæggende viden om netværk, forståelse af algoritmiske forskrifter, programmering, logisk og algoritmisk tænkning, abstraktion og mønstergenkendelse, datamodellering samt test og afprøvning.</a:t>
            </a:r>
          </a:p>
          <a:p>
            <a:pPr indent="-384048">
              <a:lnSpc>
                <a:spcPct val="94000"/>
              </a:lnSpc>
              <a:spcAft>
                <a:spcPts val="200"/>
              </a:spcAft>
            </a:pPr>
            <a:endParaRPr lang="en-US" kern="1200" baseline="0" dirty="0">
              <a:solidFill>
                <a:schemeClr val="tx2"/>
              </a:solidFill>
              <a:latin typeface="+mn-lt"/>
              <a:ea typeface="+mn-ea"/>
              <a:cs typeface="+mn-cs"/>
            </a:endParaRPr>
          </a:p>
        </p:txBody>
      </p:sp>
    </p:spTree>
    <p:extLst>
      <p:ext uri="{BB962C8B-B14F-4D97-AF65-F5344CB8AC3E}">
        <p14:creationId xmlns:p14="http://schemas.microsoft.com/office/powerpoint/2010/main" val="1000533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C3638F2F-4688-4030-B1CC-80272444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75" name="Freeform 6">
            <a:extLst>
              <a:ext uri="{FF2B5EF4-FFF2-40B4-BE49-F238E27FC236}">
                <a16:creationId xmlns:a16="http://schemas.microsoft.com/office/drawing/2014/main" id="{48C811F0-0ED8-4A7B-BFDE-6433C690E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973751" y="303896"/>
            <a:ext cx="1910102" cy="257067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68609" name="Titel 1">
            <a:extLst>
              <a:ext uri="{FF2B5EF4-FFF2-40B4-BE49-F238E27FC236}">
                <a16:creationId xmlns:a16="http://schemas.microsoft.com/office/drawing/2014/main" id="{A0B0C9E6-E7A3-49AB-B852-9134A58906B6}"/>
              </a:ext>
            </a:extLst>
          </p:cNvPr>
          <p:cNvSpPr>
            <a:spLocks noGrp="1" noChangeArrowheads="1"/>
          </p:cNvSpPr>
          <p:nvPr>
            <p:ph type="title"/>
          </p:nvPr>
        </p:nvSpPr>
        <p:spPr>
          <a:xfrm>
            <a:off x="1253764" y="1327355"/>
            <a:ext cx="3559425" cy="4482564"/>
          </a:xfrm>
        </p:spPr>
        <p:txBody>
          <a:bodyPr>
            <a:normAutofit/>
          </a:bodyPr>
          <a:lstStyle/>
          <a:p>
            <a:r>
              <a:rPr lang="da-DK" altLang="da-DK">
                <a:ea typeface="ＭＳ Ｐゴシック" panose="020B0600070205080204" pitchFamily="34" charset="-128"/>
              </a:rPr>
              <a:t>Den adaptive udfordring</a:t>
            </a:r>
          </a:p>
        </p:txBody>
      </p:sp>
      <p:sp>
        <p:nvSpPr>
          <p:cNvPr id="68610" name="Pladsholder til indhold 2">
            <a:extLst>
              <a:ext uri="{FF2B5EF4-FFF2-40B4-BE49-F238E27FC236}">
                <a16:creationId xmlns:a16="http://schemas.microsoft.com/office/drawing/2014/main" id="{A223C5B7-8A29-43A8-9216-96428ACCC9E4}"/>
              </a:ext>
            </a:extLst>
          </p:cNvPr>
          <p:cNvSpPr>
            <a:spLocks noGrp="1" noChangeArrowheads="1"/>
          </p:cNvSpPr>
          <p:nvPr>
            <p:ph idx="1"/>
          </p:nvPr>
        </p:nvSpPr>
        <p:spPr>
          <a:xfrm>
            <a:off x="6100123" y="1327356"/>
            <a:ext cx="4872677" cy="4482564"/>
          </a:xfrm>
        </p:spPr>
        <p:txBody>
          <a:bodyPr>
            <a:normAutofit/>
          </a:bodyPr>
          <a:lstStyle/>
          <a:p>
            <a:pPr marL="0" indent="0">
              <a:buNone/>
            </a:pPr>
            <a:r>
              <a:rPr lang="da-DK" altLang="da-DK">
                <a:ea typeface="ＭＳ Ｐゴシック" panose="020B0600070205080204" pitchFamily="34" charset="-128"/>
              </a:rPr>
              <a:t>”Adaptiv læring indebærer brug af systemer, der tjekker, hvad en deltager kan om et emne, henter relevante læringsobjekter fra en database, tester målopfyldelsen og viser læringsfremgangen over tid.” (Kunnskabsdepartementet, 2014)(vores oversættelse).</a:t>
            </a:r>
          </a:p>
          <a:p>
            <a:pPr marL="0" indent="0">
              <a:buNone/>
            </a:pPr>
            <a:endParaRPr lang="da-DK" altLang="da-DK">
              <a:ea typeface="ＭＳ Ｐゴシック" panose="020B0600070205080204" pitchFamily="34" charset="-128"/>
            </a:endParaRPr>
          </a:p>
        </p:txBody>
      </p:sp>
      <p:sp>
        <p:nvSpPr>
          <p:cNvPr id="77" name="Rectangle 76">
            <a:extLst>
              <a:ext uri="{FF2B5EF4-FFF2-40B4-BE49-F238E27FC236}">
                <a16:creationId xmlns:a16="http://schemas.microsoft.com/office/drawing/2014/main" id="{AAC19CEE-435E-4643-849E-5194A5743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53386"/>
            <a:ext cx="12191998" cy="404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68611" name="Pladsholder til dato 3">
            <a:extLst>
              <a:ext uri="{FF2B5EF4-FFF2-40B4-BE49-F238E27FC236}">
                <a16:creationId xmlns:a16="http://schemas.microsoft.com/office/drawing/2014/main" id="{39317128-6B1F-42ED-8E9E-ACB311816EFB}"/>
              </a:ext>
            </a:extLst>
          </p:cNvPr>
          <p:cNvSpPr>
            <a:spLocks noGrp="1" noChangeArrowheads="1"/>
          </p:cNvSpPr>
          <p:nvPr>
            <p:ph type="dt" sz="quarter" idx="10"/>
          </p:nvPr>
        </p:nvSpPr>
        <p:spPr>
          <a:xfrm>
            <a:off x="1253764" y="6453386"/>
            <a:ext cx="1341458" cy="40461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lnSpc>
                <a:spcPts val="2400"/>
              </a:lnSpc>
              <a:buChar char="•"/>
              <a:defRPr sz="1400">
                <a:solidFill>
                  <a:schemeClr val="tx1"/>
                </a:solidFill>
                <a:latin typeface="Verdana" panose="020B0604030504040204" pitchFamily="34" charset="0"/>
                <a:ea typeface="ＭＳ Ｐゴシック" panose="020B0600070205080204" pitchFamily="34" charset="-128"/>
              </a:defRPr>
            </a:lvl1pPr>
            <a:lvl2pPr marL="742950" indent="-285750">
              <a:lnSpc>
                <a:spcPts val="2400"/>
              </a:lnSpc>
              <a:buChar char="–"/>
              <a:defRPr sz="1400">
                <a:solidFill>
                  <a:schemeClr val="tx1"/>
                </a:solidFill>
                <a:latin typeface="Verdana" panose="020B0604030504040204" pitchFamily="34" charset="0"/>
                <a:ea typeface="ＭＳ Ｐゴシック" panose="020B0600070205080204" pitchFamily="34" charset="-128"/>
              </a:defRPr>
            </a:lvl2pPr>
            <a:lvl3pPr marL="1143000" indent="-228600">
              <a:lnSpc>
                <a:spcPts val="2400"/>
              </a:lnSpc>
              <a:buChar char="•"/>
              <a:defRPr sz="1400">
                <a:solidFill>
                  <a:schemeClr val="tx1"/>
                </a:solidFill>
                <a:latin typeface="Verdana" panose="020B0604030504040204" pitchFamily="34" charset="0"/>
                <a:ea typeface="ＭＳ Ｐゴシック" panose="020B0600070205080204" pitchFamily="34" charset="-128"/>
              </a:defRPr>
            </a:lvl3pPr>
            <a:lvl4pPr marL="1600200" indent="-228600">
              <a:lnSpc>
                <a:spcPts val="2400"/>
              </a:lnSpc>
              <a:buChar char="–"/>
              <a:defRPr sz="1400">
                <a:solidFill>
                  <a:schemeClr val="tx1"/>
                </a:solidFill>
                <a:latin typeface="Verdana" panose="020B0604030504040204" pitchFamily="34" charset="0"/>
                <a:ea typeface="ＭＳ Ｐゴシック" panose="020B0600070205080204" pitchFamily="34" charset="-128"/>
              </a:defRPr>
            </a:lvl4pPr>
            <a:lvl5pPr marL="2057400" indent="-228600">
              <a:lnSpc>
                <a:spcPts val="2400"/>
              </a:lnSpc>
              <a:buChar char="»"/>
              <a:defRPr sz="1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ts val="2400"/>
              </a:lnSpc>
              <a:spcBef>
                <a:spcPct val="0"/>
              </a:spcBef>
              <a:spcAft>
                <a:spcPct val="0"/>
              </a:spcAft>
              <a:buChar char="»"/>
              <a:defRPr sz="1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ts val="2400"/>
              </a:lnSpc>
              <a:spcBef>
                <a:spcPct val="0"/>
              </a:spcBef>
              <a:spcAft>
                <a:spcPct val="0"/>
              </a:spcAft>
              <a:buChar char="»"/>
              <a:defRPr sz="1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ts val="2400"/>
              </a:lnSpc>
              <a:spcBef>
                <a:spcPct val="0"/>
              </a:spcBef>
              <a:spcAft>
                <a:spcPct val="0"/>
              </a:spcAft>
              <a:buChar char="»"/>
              <a:defRPr sz="1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ts val="2400"/>
              </a:lnSpc>
              <a:spcBef>
                <a:spcPct val="0"/>
              </a:spcBef>
              <a:spcAft>
                <a:spcPct val="0"/>
              </a:spcAft>
              <a:buChar char="»"/>
              <a:defRPr sz="1400">
                <a:solidFill>
                  <a:schemeClr val="tx1"/>
                </a:solidFill>
                <a:latin typeface="Verdana" panose="020B0604030504040204" pitchFamily="34" charset="0"/>
                <a:ea typeface="ＭＳ Ｐゴシック" panose="020B0600070205080204" pitchFamily="34" charset="-128"/>
              </a:defRPr>
            </a:lvl9pPr>
          </a:lstStyle>
          <a:p>
            <a:pPr>
              <a:spcAft>
                <a:spcPts val="600"/>
              </a:spcAft>
              <a:buNone/>
            </a:pPr>
            <a:fld id="{E0FDDE14-114F-4952-82EE-C164F0A74E1B}" type="datetime3">
              <a:rPr lang="da-DK" altLang="da-DK">
                <a:solidFill>
                  <a:srgbClr val="FFFFFF"/>
                </a:solidFill>
              </a:rPr>
              <a:pPr>
                <a:spcAft>
                  <a:spcPts val="600"/>
                </a:spcAft>
                <a:buNone/>
              </a:pPr>
              <a:t>23.10.2019</a:t>
            </a:fld>
            <a:endParaRPr lang="da-DK" altLang="da-DK">
              <a:solidFill>
                <a:srgbClr val="FFFFFF"/>
              </a:solidFill>
            </a:endParaRPr>
          </a:p>
        </p:txBody>
      </p:sp>
      <p:sp>
        <p:nvSpPr>
          <p:cNvPr id="68612" name="Pladsholder til diasnummer 4">
            <a:extLst>
              <a:ext uri="{FF2B5EF4-FFF2-40B4-BE49-F238E27FC236}">
                <a16:creationId xmlns:a16="http://schemas.microsoft.com/office/drawing/2014/main" id="{3D67A041-A380-46F2-A049-8124B143EE96}"/>
              </a:ext>
            </a:extLst>
          </p:cNvPr>
          <p:cNvSpPr>
            <a:spLocks noGrp="1" noChangeArrowheads="1"/>
          </p:cNvSpPr>
          <p:nvPr>
            <p:ph type="sldNum" sz="quarter" idx="11"/>
          </p:nvPr>
        </p:nvSpPr>
        <p:spPr>
          <a:xfrm>
            <a:off x="9472736" y="6453386"/>
            <a:ext cx="1596292" cy="40461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lnSpc>
                <a:spcPts val="2400"/>
              </a:lnSpc>
              <a:buChar char="•"/>
              <a:defRPr sz="1400">
                <a:solidFill>
                  <a:schemeClr val="tx1"/>
                </a:solidFill>
                <a:latin typeface="Verdana" panose="020B0604030504040204" pitchFamily="34" charset="0"/>
                <a:ea typeface="ＭＳ Ｐゴシック" panose="020B0600070205080204" pitchFamily="34" charset="-128"/>
              </a:defRPr>
            </a:lvl1pPr>
            <a:lvl2pPr marL="742950" indent="-285750">
              <a:lnSpc>
                <a:spcPts val="2400"/>
              </a:lnSpc>
              <a:buChar char="–"/>
              <a:defRPr sz="1400">
                <a:solidFill>
                  <a:schemeClr val="tx1"/>
                </a:solidFill>
                <a:latin typeface="Verdana" panose="020B0604030504040204" pitchFamily="34" charset="0"/>
                <a:ea typeface="ＭＳ Ｐゴシック" panose="020B0600070205080204" pitchFamily="34" charset="-128"/>
              </a:defRPr>
            </a:lvl2pPr>
            <a:lvl3pPr marL="1143000" indent="-228600">
              <a:lnSpc>
                <a:spcPts val="2400"/>
              </a:lnSpc>
              <a:buChar char="•"/>
              <a:defRPr sz="1400">
                <a:solidFill>
                  <a:schemeClr val="tx1"/>
                </a:solidFill>
                <a:latin typeface="Verdana" panose="020B0604030504040204" pitchFamily="34" charset="0"/>
                <a:ea typeface="ＭＳ Ｐゴシック" panose="020B0600070205080204" pitchFamily="34" charset="-128"/>
              </a:defRPr>
            </a:lvl3pPr>
            <a:lvl4pPr marL="1600200" indent="-228600">
              <a:lnSpc>
                <a:spcPts val="2400"/>
              </a:lnSpc>
              <a:buChar char="–"/>
              <a:defRPr sz="1400">
                <a:solidFill>
                  <a:schemeClr val="tx1"/>
                </a:solidFill>
                <a:latin typeface="Verdana" panose="020B0604030504040204" pitchFamily="34" charset="0"/>
                <a:ea typeface="ＭＳ Ｐゴシック" panose="020B0600070205080204" pitchFamily="34" charset="-128"/>
              </a:defRPr>
            </a:lvl4pPr>
            <a:lvl5pPr marL="2057400" indent="-228600">
              <a:lnSpc>
                <a:spcPts val="2400"/>
              </a:lnSpc>
              <a:buChar char="»"/>
              <a:defRPr sz="1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ts val="2400"/>
              </a:lnSpc>
              <a:spcBef>
                <a:spcPct val="0"/>
              </a:spcBef>
              <a:spcAft>
                <a:spcPct val="0"/>
              </a:spcAft>
              <a:buChar char="»"/>
              <a:defRPr sz="1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ts val="2400"/>
              </a:lnSpc>
              <a:spcBef>
                <a:spcPct val="0"/>
              </a:spcBef>
              <a:spcAft>
                <a:spcPct val="0"/>
              </a:spcAft>
              <a:buChar char="»"/>
              <a:defRPr sz="1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ts val="2400"/>
              </a:lnSpc>
              <a:spcBef>
                <a:spcPct val="0"/>
              </a:spcBef>
              <a:spcAft>
                <a:spcPct val="0"/>
              </a:spcAft>
              <a:buChar char="»"/>
              <a:defRPr sz="1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ts val="2400"/>
              </a:lnSpc>
              <a:spcBef>
                <a:spcPct val="0"/>
              </a:spcBef>
              <a:spcAft>
                <a:spcPct val="0"/>
              </a:spcAft>
              <a:buChar char="»"/>
              <a:defRPr sz="1400">
                <a:solidFill>
                  <a:schemeClr val="tx1"/>
                </a:solidFill>
                <a:latin typeface="Verdana" panose="020B0604030504040204" pitchFamily="34" charset="0"/>
                <a:ea typeface="ＭＳ Ｐゴシック" panose="020B0600070205080204" pitchFamily="34" charset="-128"/>
              </a:defRPr>
            </a:lvl9pPr>
          </a:lstStyle>
          <a:p>
            <a:pPr>
              <a:spcAft>
                <a:spcPts val="600"/>
              </a:spcAft>
              <a:buNone/>
            </a:pPr>
            <a:r>
              <a:rPr lang="da-DK" altLang="da-DK">
                <a:solidFill>
                  <a:srgbClr val="FFFFFF"/>
                </a:solidFill>
              </a:rPr>
              <a:t>Slide </a:t>
            </a:r>
            <a:fld id="{595738DE-DAC7-40DB-A561-919C6A5F31D5}" type="slidenum">
              <a:rPr lang="da-DK" altLang="da-DK">
                <a:solidFill>
                  <a:srgbClr val="FFFFFF"/>
                </a:solidFill>
              </a:rPr>
              <a:pPr>
                <a:spcAft>
                  <a:spcPts val="600"/>
                </a:spcAft>
                <a:buNone/>
              </a:pPr>
              <a:t>19</a:t>
            </a:fld>
            <a:endParaRPr lang="da-DK" altLang="da-DK">
              <a:solidFill>
                <a:srgbClr val="FFFFFF"/>
              </a:solidFill>
            </a:endParaRPr>
          </a:p>
        </p:txBody>
      </p:sp>
    </p:spTree>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el 6">
            <a:extLst>
              <a:ext uri="{FF2B5EF4-FFF2-40B4-BE49-F238E27FC236}">
                <a16:creationId xmlns:a16="http://schemas.microsoft.com/office/drawing/2014/main" id="{4539614E-3079-E649-93E2-4127AEC48FC1}"/>
              </a:ext>
            </a:extLst>
          </p:cNvPr>
          <p:cNvSpPr>
            <a:spLocks noGrp="1"/>
          </p:cNvSpPr>
          <p:nvPr>
            <p:ph type="title"/>
          </p:nvPr>
        </p:nvSpPr>
        <p:spPr>
          <a:xfrm>
            <a:off x="640081" y="791570"/>
            <a:ext cx="4018839" cy="5262390"/>
          </a:xfrm>
        </p:spPr>
        <p:txBody>
          <a:bodyPr anchor="ctr">
            <a:normAutofit/>
          </a:bodyPr>
          <a:lstStyle/>
          <a:p>
            <a:pPr algn="r">
              <a:defRPr/>
            </a:pPr>
            <a:r>
              <a:rPr lang="da-DK" sz="5400" dirty="0">
                <a:solidFill>
                  <a:schemeClr val="bg2"/>
                </a:solidFill>
              </a:rPr>
              <a:t>Et arbejdsliv præget af:</a:t>
            </a:r>
          </a:p>
        </p:txBody>
      </p:sp>
      <p:sp>
        <p:nvSpPr>
          <p:cNvPr id="73" name="Rectangle 72">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298" name="Pladsholder til indhold 7">
            <a:extLst>
              <a:ext uri="{FF2B5EF4-FFF2-40B4-BE49-F238E27FC236}">
                <a16:creationId xmlns:a16="http://schemas.microsoft.com/office/drawing/2014/main" id="{35C87455-8805-4736-85CE-83AB5C78A1DA}"/>
              </a:ext>
            </a:extLst>
          </p:cNvPr>
          <p:cNvSpPr>
            <a:spLocks noGrp="1"/>
          </p:cNvSpPr>
          <p:nvPr>
            <p:ph idx="1"/>
          </p:nvPr>
        </p:nvSpPr>
        <p:spPr>
          <a:xfrm>
            <a:off x="6176720" y="791570"/>
            <a:ext cx="4892308" cy="5262390"/>
          </a:xfrm>
        </p:spPr>
        <p:txBody>
          <a:bodyPr anchor="ctr">
            <a:normAutofit/>
          </a:bodyPr>
          <a:lstStyle/>
          <a:p>
            <a:r>
              <a:rPr lang="da-DK" altLang="da-DK" sz="1800"/>
              <a:t>Nye værdikæder</a:t>
            </a:r>
          </a:p>
          <a:p>
            <a:r>
              <a:rPr lang="da-DK" altLang="da-DK" sz="1800"/>
              <a:t>Agilitet</a:t>
            </a:r>
          </a:p>
          <a:p>
            <a:r>
              <a:rPr lang="da-DK" altLang="da-DK" sz="1800"/>
              <a:t>Vidensindhold</a:t>
            </a:r>
          </a:p>
          <a:p>
            <a:r>
              <a:rPr lang="da-DK" altLang="da-DK" sz="1800"/>
              <a:t>Need to know – Nice to know – Should know!!</a:t>
            </a:r>
          </a:p>
          <a:p>
            <a:r>
              <a:rPr lang="da-DK" altLang="da-DK" sz="1800"/>
              <a:t>Den danske models to dimensioner</a:t>
            </a:r>
          </a:p>
          <a:p>
            <a:endParaRPr lang="da-DK" altLang="da-DK" sz="1800"/>
          </a:p>
        </p:txBody>
      </p:sp>
      <p:sp>
        <p:nvSpPr>
          <p:cNvPr id="5" name="Pladsholder til dato 4">
            <a:extLst>
              <a:ext uri="{FF2B5EF4-FFF2-40B4-BE49-F238E27FC236}">
                <a16:creationId xmlns:a16="http://schemas.microsoft.com/office/drawing/2014/main" id="{8A0A23CF-5AF8-0C46-83CE-F0DBF61A0E89}"/>
              </a:ext>
            </a:extLst>
          </p:cNvPr>
          <p:cNvSpPr>
            <a:spLocks noGrp="1"/>
          </p:cNvSpPr>
          <p:nvPr>
            <p:ph type="dt" sz="quarter" idx="10"/>
          </p:nvPr>
        </p:nvSpPr>
        <p:spPr>
          <a:xfrm>
            <a:off x="6167682" y="6453386"/>
            <a:ext cx="1223717" cy="404614"/>
          </a:xfrm>
        </p:spPr>
        <p:txBody>
          <a:bodyPr>
            <a:normAutofit/>
          </a:bodyPr>
          <a:lstStyle/>
          <a:p>
            <a:pPr>
              <a:spcAft>
                <a:spcPts val="600"/>
              </a:spcAft>
              <a:defRPr/>
            </a:pPr>
            <a:fld id="{6DBE07CA-A8DB-DF41-B0F3-F309701475BF}" type="datetime3">
              <a:rPr lang="da-DK" altLang="da-DK" smtClean="0"/>
              <a:pPr>
                <a:spcAft>
                  <a:spcPts val="600"/>
                </a:spcAft>
                <a:defRPr/>
              </a:pPr>
              <a:t>23.10.2019</a:t>
            </a:fld>
            <a:endParaRPr lang="da-DK" altLang="da-DK"/>
          </a:p>
        </p:txBody>
      </p:sp>
      <p:sp>
        <p:nvSpPr>
          <p:cNvPr id="6" name="Pladsholder til slidenummer 5">
            <a:extLst>
              <a:ext uri="{FF2B5EF4-FFF2-40B4-BE49-F238E27FC236}">
                <a16:creationId xmlns:a16="http://schemas.microsoft.com/office/drawing/2014/main" id="{0FE77BFD-F7F0-5743-8F62-E4EA47C785C4}"/>
              </a:ext>
            </a:extLst>
          </p:cNvPr>
          <p:cNvSpPr>
            <a:spLocks noGrp="1"/>
          </p:cNvSpPr>
          <p:nvPr>
            <p:ph type="sldNum" sz="quarter" idx="12"/>
          </p:nvPr>
        </p:nvSpPr>
        <p:spPr>
          <a:xfrm>
            <a:off x="9472736" y="6453386"/>
            <a:ext cx="1596292" cy="404614"/>
          </a:xfrm>
        </p:spPr>
        <p:txBody>
          <a:bodyPr>
            <a:normAutofit/>
          </a:bodyPr>
          <a:lstStyle/>
          <a:p>
            <a:pPr>
              <a:spcAft>
                <a:spcPts val="600"/>
              </a:spcAft>
              <a:defRPr/>
            </a:pPr>
            <a:r>
              <a:rPr lang="da-DK" altLang="da-DK"/>
              <a:t>Slide </a:t>
            </a:r>
            <a:fld id="{4159BACD-BB4A-44DA-8EC7-9DC91402E245}" type="slidenum">
              <a:rPr lang="da-DK" altLang="da-DK" smtClean="0"/>
              <a:pPr>
                <a:spcAft>
                  <a:spcPts val="600"/>
                </a:spcAft>
                <a:defRPr/>
              </a:pPr>
              <a:t>2</a:t>
            </a:fld>
            <a:endParaRPr lang="da-DK" altLang="da-DK"/>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3"/>
          <p:cNvSpPr>
            <a:spLocks noGrp="1"/>
          </p:cNvSpPr>
          <p:nvPr>
            <p:ph type="sldNum" sz="quarter" idx="1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b="1">
                <a:solidFill>
                  <a:schemeClr val="tx1"/>
                </a:solidFill>
                <a:latin typeface="Times New Roman" charset="0"/>
                <a:ea typeface="ＭＳ Ｐゴシック" charset="-128"/>
                <a:cs typeface="ＭＳ Ｐゴシック" charset="-128"/>
              </a:defRPr>
            </a:lvl1pPr>
            <a:lvl2pPr marL="37930777" indent="-37473588">
              <a:defRPr sz="2400" b="1">
                <a:solidFill>
                  <a:schemeClr val="tx1"/>
                </a:solidFill>
                <a:latin typeface="Times New Roman" charset="0"/>
                <a:ea typeface="ＭＳ Ｐゴシック" charset="-128"/>
                <a:cs typeface="ＭＳ Ｐゴシック" charset="-128"/>
              </a:defRPr>
            </a:lvl2pPr>
            <a:lvl3pPr>
              <a:defRPr sz="2400" b="1">
                <a:solidFill>
                  <a:schemeClr val="tx1"/>
                </a:solidFill>
                <a:latin typeface="Times New Roman" charset="0"/>
                <a:ea typeface="ＭＳ Ｐゴシック" charset="-128"/>
                <a:cs typeface="ＭＳ Ｐゴシック" charset="-128"/>
              </a:defRPr>
            </a:lvl3pPr>
            <a:lvl4pPr>
              <a:defRPr sz="2400" b="1">
                <a:solidFill>
                  <a:schemeClr val="tx1"/>
                </a:solidFill>
                <a:latin typeface="Times New Roman" charset="0"/>
                <a:ea typeface="ＭＳ Ｐゴシック" charset="-128"/>
                <a:cs typeface="ＭＳ Ｐゴシック" charset="-128"/>
              </a:defRPr>
            </a:lvl4pPr>
            <a:lvl5pPr>
              <a:defRPr sz="2400" b="1">
                <a:solidFill>
                  <a:schemeClr val="tx1"/>
                </a:solidFill>
                <a:latin typeface="Times New Roman" charset="0"/>
                <a:ea typeface="ＭＳ Ｐゴシック" charset="-128"/>
                <a:cs typeface="ＭＳ Ｐゴシック" charset="-128"/>
              </a:defRPr>
            </a:lvl5pPr>
            <a:lvl6pPr marL="457189" eaLnBrk="0" fontAlgn="base" hangingPunct="0">
              <a:spcBef>
                <a:spcPct val="0"/>
              </a:spcBef>
              <a:spcAft>
                <a:spcPct val="0"/>
              </a:spcAft>
              <a:defRPr sz="2400" b="1">
                <a:solidFill>
                  <a:schemeClr val="tx1"/>
                </a:solidFill>
                <a:latin typeface="Times New Roman" charset="0"/>
                <a:ea typeface="ＭＳ Ｐゴシック" charset="-128"/>
                <a:cs typeface="ＭＳ Ｐゴシック" charset="-128"/>
              </a:defRPr>
            </a:lvl6pPr>
            <a:lvl7pPr marL="914377" eaLnBrk="0" fontAlgn="base" hangingPunct="0">
              <a:spcBef>
                <a:spcPct val="0"/>
              </a:spcBef>
              <a:spcAft>
                <a:spcPct val="0"/>
              </a:spcAft>
              <a:defRPr sz="2400" b="1">
                <a:solidFill>
                  <a:schemeClr val="tx1"/>
                </a:solidFill>
                <a:latin typeface="Times New Roman" charset="0"/>
                <a:ea typeface="ＭＳ Ｐゴシック" charset="-128"/>
                <a:cs typeface="ＭＳ Ｐゴシック" charset="-128"/>
              </a:defRPr>
            </a:lvl7pPr>
            <a:lvl8pPr marL="1371566" eaLnBrk="0" fontAlgn="base" hangingPunct="0">
              <a:spcBef>
                <a:spcPct val="0"/>
              </a:spcBef>
              <a:spcAft>
                <a:spcPct val="0"/>
              </a:spcAft>
              <a:defRPr sz="2400" b="1">
                <a:solidFill>
                  <a:schemeClr val="tx1"/>
                </a:solidFill>
                <a:latin typeface="Times New Roman" charset="0"/>
                <a:ea typeface="ＭＳ Ｐゴシック" charset="-128"/>
                <a:cs typeface="ＭＳ Ｐゴシック" charset="-128"/>
              </a:defRPr>
            </a:lvl8pPr>
            <a:lvl9pPr marL="1828754" eaLnBrk="0" fontAlgn="base" hangingPunct="0">
              <a:spcBef>
                <a:spcPct val="0"/>
              </a:spcBef>
              <a:spcAft>
                <a:spcPct val="0"/>
              </a:spcAft>
              <a:defRPr sz="2400" b="1">
                <a:solidFill>
                  <a:schemeClr val="tx1"/>
                </a:solidFill>
                <a:latin typeface="Times New Roman" charset="0"/>
                <a:ea typeface="ＭＳ Ｐゴシック" charset="-128"/>
                <a:cs typeface="ＭＳ Ｐゴシック" charset="-128"/>
              </a:defRPr>
            </a:lvl9pPr>
          </a:lstStyle>
          <a:p>
            <a:fld id="{0B2513A9-ABB8-9041-9987-D08ED755AC0D}" type="slidenum">
              <a:rPr lang="en-US" altLang="x-none" sz="1400" b="0"/>
              <a:pPr/>
              <a:t>20</a:t>
            </a:fld>
            <a:endParaRPr lang="en-US" altLang="x-none" sz="1400" b="0" dirty="0"/>
          </a:p>
        </p:txBody>
      </p:sp>
      <p:sp>
        <p:nvSpPr>
          <p:cNvPr id="65539" name="Rectangle 2"/>
          <p:cNvSpPr>
            <a:spLocks noGrp="1" noChangeArrowheads="1"/>
          </p:cNvSpPr>
          <p:nvPr>
            <p:ph type="title"/>
          </p:nvPr>
        </p:nvSpPr>
        <p:spPr/>
        <p:txBody>
          <a:bodyPr/>
          <a:lstStyle/>
          <a:p>
            <a:r>
              <a:rPr lang="en-GB" altLang="x-none" dirty="0" err="1"/>
              <a:t>Landskaberne</a:t>
            </a:r>
            <a:r>
              <a:rPr lang="en-GB" altLang="x-none" dirty="0"/>
              <a:t>: Learning Landscape</a:t>
            </a:r>
          </a:p>
        </p:txBody>
      </p:sp>
      <p:pic>
        <p:nvPicPr>
          <p:cNvPr id="252931" name="Picture 3" descr="learninglands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0" y="1948559"/>
            <a:ext cx="8890000" cy="397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2" name="Picture 4" descr="learninglandsc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000" y="1965400"/>
            <a:ext cx="8890000" cy="40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3" name="Rectangle 5"/>
          <p:cNvSpPr>
            <a:spLocks noChangeArrowheads="1"/>
          </p:cNvSpPr>
          <p:nvPr/>
        </p:nvSpPr>
        <p:spPr bwMode="auto">
          <a:xfrm>
            <a:off x="1828802" y="2286002"/>
            <a:ext cx="8776762" cy="310854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charset="0"/>
                <a:ea typeface="ＭＳ Ｐゴシック" charset="-128"/>
                <a:cs typeface="ＭＳ Ｐゴシック" charset="-128"/>
              </a:defRPr>
            </a:lvl1pPr>
            <a:lvl2pPr marL="37931725" indent="-37474525">
              <a:defRPr sz="2400" b="1">
                <a:solidFill>
                  <a:schemeClr val="tx1"/>
                </a:solidFill>
                <a:latin typeface="Times New Roman" charset="0"/>
                <a:ea typeface="ＭＳ Ｐゴシック" charset="-128"/>
                <a:cs typeface="ＭＳ Ｐゴシック" charset="-128"/>
              </a:defRPr>
            </a:lvl2pPr>
            <a:lvl3pPr>
              <a:defRPr sz="2400" b="1">
                <a:solidFill>
                  <a:schemeClr val="tx1"/>
                </a:solidFill>
                <a:latin typeface="Times New Roman" charset="0"/>
                <a:ea typeface="ＭＳ Ｐゴシック" charset="-128"/>
                <a:cs typeface="ＭＳ Ｐゴシック" charset="-128"/>
              </a:defRPr>
            </a:lvl3pPr>
            <a:lvl4pPr>
              <a:defRPr sz="2400" b="1">
                <a:solidFill>
                  <a:schemeClr val="tx1"/>
                </a:solidFill>
                <a:latin typeface="Times New Roman" charset="0"/>
                <a:ea typeface="ＭＳ Ｐゴシック" charset="-128"/>
                <a:cs typeface="ＭＳ Ｐゴシック" charset="-128"/>
              </a:defRPr>
            </a:lvl4pPr>
            <a:lvl5pPr>
              <a:defRPr sz="2400" b="1">
                <a:solidFill>
                  <a:schemeClr val="tx1"/>
                </a:solidFill>
                <a:latin typeface="Times New Roman" charset="0"/>
                <a:ea typeface="ＭＳ Ｐゴシック" charset="-128"/>
                <a:cs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cs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cs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cs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cs typeface="ＭＳ Ｐゴシック" charset="-128"/>
              </a:defRPr>
            </a:lvl9pPr>
          </a:lstStyle>
          <a:p>
            <a:r>
              <a:rPr lang="da-DK" altLang="x-none" sz="2800" dirty="0">
                <a:solidFill>
                  <a:schemeClr val="bg1"/>
                </a:solidFill>
                <a:latin typeface="American Typewriter" charset="0"/>
                <a:ea typeface="American Typewriter" charset="0"/>
                <a:cs typeface="American Typewriter" charset="0"/>
              </a:rPr>
              <a:t>The </a:t>
            </a:r>
            <a:r>
              <a:rPr lang="da-DK" altLang="x-none" sz="2800" dirty="0" err="1">
                <a:solidFill>
                  <a:schemeClr val="bg1"/>
                </a:solidFill>
                <a:latin typeface="American Typewriter" charset="0"/>
                <a:ea typeface="American Typewriter" charset="0"/>
                <a:cs typeface="American Typewriter" charset="0"/>
              </a:rPr>
              <a:t>learning</a:t>
            </a:r>
            <a:r>
              <a:rPr lang="da-DK" altLang="x-none" sz="2800" dirty="0">
                <a:solidFill>
                  <a:schemeClr val="bg1"/>
                </a:solidFill>
                <a:latin typeface="American Typewriter" charset="0"/>
                <a:ea typeface="American Typewriter" charset="0"/>
                <a:cs typeface="American Typewriter" charset="0"/>
              </a:rPr>
              <a:t> landscape</a:t>
            </a:r>
            <a:r>
              <a:rPr lang="mr-IN" altLang="x-none" sz="2800" dirty="0">
                <a:solidFill>
                  <a:schemeClr val="bg1"/>
                </a:solidFill>
                <a:latin typeface="American Typewriter" charset="0"/>
                <a:ea typeface="American Typewriter" charset="0"/>
                <a:cs typeface="American Typewriter" charset="0"/>
              </a:rPr>
              <a:t>…</a:t>
            </a:r>
            <a:r>
              <a:rPr lang="da-DK" altLang="x-none" sz="2800" dirty="0">
                <a:solidFill>
                  <a:schemeClr val="bg1"/>
                </a:solidFill>
                <a:latin typeface="American Typewriter" charset="0"/>
                <a:ea typeface="American Typewriter" charset="0"/>
                <a:cs typeface="American Typewriter" charset="0"/>
              </a:rPr>
              <a:t>it is a design </a:t>
            </a:r>
          </a:p>
          <a:p>
            <a:r>
              <a:rPr lang="da-DK" altLang="x-none" sz="2800" dirty="0" err="1">
                <a:solidFill>
                  <a:schemeClr val="bg1"/>
                </a:solidFill>
                <a:latin typeface="American Typewriter" charset="0"/>
                <a:ea typeface="American Typewriter" charset="0"/>
                <a:cs typeface="American Typewriter" charset="0"/>
              </a:rPr>
              <a:t>which</a:t>
            </a:r>
            <a:r>
              <a:rPr lang="da-DK" altLang="x-none" sz="2800" dirty="0">
                <a:solidFill>
                  <a:schemeClr val="bg1"/>
                </a:solidFill>
                <a:latin typeface="American Typewriter" charset="0"/>
                <a:ea typeface="American Typewriter" charset="0"/>
                <a:cs typeface="American Typewriter" charset="0"/>
              </a:rPr>
              <a:t> affords a </a:t>
            </a:r>
            <a:r>
              <a:rPr lang="da-DK" altLang="x-none" sz="2800" dirty="0" err="1">
                <a:solidFill>
                  <a:schemeClr val="bg1"/>
                </a:solidFill>
                <a:latin typeface="American Typewriter" charset="0"/>
                <a:ea typeface="American Typewriter" charset="0"/>
                <a:cs typeface="American Typewriter" charset="0"/>
              </a:rPr>
              <a:t>sudden</a:t>
            </a:r>
            <a:r>
              <a:rPr lang="da-DK" altLang="x-none" sz="2800" dirty="0">
                <a:solidFill>
                  <a:schemeClr val="bg1"/>
                </a:solidFill>
                <a:latin typeface="American Typewriter" charset="0"/>
                <a:ea typeface="American Typewriter" charset="0"/>
                <a:cs typeface="American Typewriter" charset="0"/>
              </a:rPr>
              <a:t> </a:t>
            </a:r>
            <a:r>
              <a:rPr lang="da-DK" altLang="x-none" sz="2800" dirty="0" err="1">
                <a:solidFill>
                  <a:schemeClr val="bg1"/>
                </a:solidFill>
                <a:latin typeface="American Typewriter" charset="0"/>
                <a:ea typeface="American Typewriter" charset="0"/>
                <a:cs typeface="American Typewriter" charset="0"/>
              </a:rPr>
              <a:t>interplay</a:t>
            </a:r>
            <a:r>
              <a:rPr lang="da-DK" altLang="x-none" sz="2800" dirty="0">
                <a:solidFill>
                  <a:schemeClr val="bg1"/>
                </a:solidFill>
                <a:latin typeface="American Typewriter" charset="0"/>
                <a:ea typeface="American Typewriter" charset="0"/>
                <a:cs typeface="American Typewriter" charset="0"/>
              </a:rPr>
              <a:t> </a:t>
            </a:r>
          </a:p>
          <a:p>
            <a:r>
              <a:rPr lang="da-DK" altLang="x-none" sz="2800" dirty="0">
                <a:solidFill>
                  <a:schemeClr val="bg1"/>
                </a:solidFill>
                <a:latin typeface="American Typewriter" charset="0"/>
                <a:ea typeface="American Typewriter" charset="0"/>
                <a:cs typeface="American Typewriter" charset="0"/>
              </a:rPr>
              <a:t>or </a:t>
            </a:r>
            <a:r>
              <a:rPr lang="da-DK" altLang="x-none" sz="2800" dirty="0" err="1">
                <a:solidFill>
                  <a:schemeClr val="bg1"/>
                </a:solidFill>
                <a:latin typeface="American Typewriter" charset="0"/>
                <a:ea typeface="American Typewriter" charset="0"/>
                <a:cs typeface="American Typewriter" charset="0"/>
              </a:rPr>
              <a:t>context</a:t>
            </a:r>
            <a:r>
              <a:rPr lang="da-DK" altLang="x-none" sz="2800" dirty="0">
                <a:solidFill>
                  <a:schemeClr val="bg1"/>
                </a:solidFill>
                <a:latin typeface="American Typewriter" charset="0"/>
                <a:ea typeface="American Typewriter" charset="0"/>
                <a:cs typeface="American Typewriter" charset="0"/>
              </a:rPr>
              <a:t>..</a:t>
            </a:r>
            <a:r>
              <a:rPr lang="da-DK" altLang="x-none" sz="2800" dirty="0" err="1">
                <a:solidFill>
                  <a:schemeClr val="bg1"/>
                </a:solidFill>
                <a:latin typeface="American Typewriter" charset="0"/>
                <a:ea typeface="American Typewriter" charset="0"/>
                <a:cs typeface="American Typewriter" charset="0"/>
              </a:rPr>
              <a:t>which</a:t>
            </a:r>
            <a:r>
              <a:rPr lang="da-DK" altLang="x-none" sz="2800" dirty="0">
                <a:solidFill>
                  <a:schemeClr val="bg1"/>
                </a:solidFill>
                <a:latin typeface="American Typewriter" charset="0"/>
                <a:ea typeface="American Typewriter" charset="0"/>
                <a:cs typeface="American Typewriter" charset="0"/>
              </a:rPr>
              <a:t> </a:t>
            </a:r>
            <a:r>
              <a:rPr lang="da-DK" altLang="x-none" sz="2800" dirty="0" err="1">
                <a:solidFill>
                  <a:schemeClr val="bg1"/>
                </a:solidFill>
                <a:latin typeface="American Typewriter" charset="0"/>
                <a:ea typeface="American Typewriter" charset="0"/>
                <a:cs typeface="American Typewriter" charset="0"/>
              </a:rPr>
              <a:t>again</a:t>
            </a:r>
            <a:r>
              <a:rPr lang="da-DK" altLang="x-none" sz="2800" dirty="0">
                <a:solidFill>
                  <a:schemeClr val="bg1"/>
                </a:solidFill>
                <a:latin typeface="American Typewriter" charset="0"/>
                <a:ea typeface="American Typewriter" charset="0"/>
                <a:cs typeface="American Typewriter" charset="0"/>
              </a:rPr>
              <a:t> </a:t>
            </a:r>
            <a:r>
              <a:rPr lang="da-DK" altLang="x-none" sz="2800" dirty="0" err="1">
                <a:solidFill>
                  <a:schemeClr val="bg1"/>
                </a:solidFill>
                <a:latin typeface="American Typewriter" charset="0"/>
                <a:ea typeface="American Typewriter" charset="0"/>
                <a:cs typeface="American Typewriter" charset="0"/>
              </a:rPr>
              <a:t>potentially</a:t>
            </a:r>
            <a:r>
              <a:rPr lang="da-DK" altLang="x-none" sz="2800" dirty="0">
                <a:solidFill>
                  <a:schemeClr val="bg1"/>
                </a:solidFill>
                <a:latin typeface="American Typewriter" charset="0"/>
                <a:ea typeface="American Typewriter" charset="0"/>
                <a:cs typeface="American Typewriter" charset="0"/>
              </a:rPr>
              <a:t> </a:t>
            </a:r>
          </a:p>
          <a:p>
            <a:r>
              <a:rPr lang="da-DK" altLang="x-none" sz="2800" dirty="0">
                <a:solidFill>
                  <a:schemeClr val="bg1"/>
                </a:solidFill>
                <a:latin typeface="American Typewriter" charset="0"/>
                <a:ea typeface="American Typewriter" charset="0"/>
                <a:cs typeface="American Typewriter" charset="0"/>
              </a:rPr>
              <a:t>generates a re-</a:t>
            </a:r>
            <a:r>
              <a:rPr lang="da-DK" altLang="x-none" sz="2800" dirty="0" err="1">
                <a:solidFill>
                  <a:schemeClr val="bg1"/>
                </a:solidFill>
                <a:latin typeface="American Typewriter" charset="0"/>
                <a:ea typeface="American Typewriter" charset="0"/>
                <a:cs typeface="American Typewriter" charset="0"/>
              </a:rPr>
              <a:t>configuration</a:t>
            </a:r>
            <a:r>
              <a:rPr lang="da-DK" altLang="x-none" sz="2800" dirty="0">
                <a:solidFill>
                  <a:schemeClr val="bg1"/>
                </a:solidFill>
                <a:latin typeface="American Typewriter" charset="0"/>
                <a:ea typeface="American Typewriter" charset="0"/>
                <a:cs typeface="American Typewriter" charset="0"/>
              </a:rPr>
              <a:t> of the </a:t>
            </a:r>
          </a:p>
          <a:p>
            <a:r>
              <a:rPr lang="da-DK" altLang="x-none" sz="2800" dirty="0">
                <a:solidFill>
                  <a:schemeClr val="bg1"/>
                </a:solidFill>
                <a:latin typeface="American Typewriter" charset="0"/>
                <a:ea typeface="American Typewriter" charset="0"/>
                <a:cs typeface="American Typewriter" charset="0"/>
              </a:rPr>
              <a:t>learning landscape</a:t>
            </a:r>
          </a:p>
          <a:p>
            <a:r>
              <a:rPr lang="da-DK" altLang="x-none" sz="2800" dirty="0">
                <a:solidFill>
                  <a:schemeClr val="bg1"/>
                </a:solidFill>
                <a:latin typeface="American Typewriter" charset="0"/>
                <a:ea typeface="American Typewriter" charset="0"/>
                <a:cs typeface="American Typewriter" charset="0"/>
              </a:rPr>
              <a:t> - At involvere deltagerne i læreproces </a:t>
            </a:r>
          </a:p>
          <a:p>
            <a:r>
              <a:rPr lang="da-DK" altLang="x-none" sz="2800" dirty="0">
                <a:solidFill>
                  <a:schemeClr val="bg1"/>
                </a:solidFill>
                <a:latin typeface="American Typewriter" charset="0"/>
                <a:ea typeface="American Typewriter" charset="0"/>
                <a:cs typeface="American Typewriter" charset="0"/>
              </a:rPr>
              <a:t>– og miljø</a:t>
            </a:r>
            <a:endParaRPr lang="da-DK" altLang="x-none" sz="3200" dirty="0">
              <a:solidFill>
                <a:schemeClr val="bg1"/>
              </a:solidFill>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1921932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2931"/>
                                        </p:tgtEl>
                                        <p:attrNameLst>
                                          <p:attrName>style.visibility</p:attrName>
                                        </p:attrNameLst>
                                      </p:cBhvr>
                                      <p:to>
                                        <p:strVal val="visible"/>
                                      </p:to>
                                    </p:set>
                                    <p:animEffect transition="in" filter="fade">
                                      <p:cBhvr>
                                        <p:cTn id="7" dur="500"/>
                                        <p:tgtEl>
                                          <p:spTgt spid="2529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52932"/>
                                        </p:tgtEl>
                                        <p:attrNameLst>
                                          <p:attrName>style.visibility</p:attrName>
                                        </p:attrNameLst>
                                      </p:cBhvr>
                                      <p:to>
                                        <p:strVal val="visible"/>
                                      </p:to>
                                    </p:set>
                                    <p:animEffect transition="in" filter="fade">
                                      <p:cBhvr>
                                        <p:cTn id="12" dur="500"/>
                                        <p:tgtEl>
                                          <p:spTgt spid="25293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2933"/>
                                        </p:tgtEl>
                                        <p:attrNameLst>
                                          <p:attrName>style.visibility</p:attrName>
                                        </p:attrNameLst>
                                      </p:cBhvr>
                                      <p:to>
                                        <p:strVal val="visible"/>
                                      </p:to>
                                    </p:set>
                                    <p:animEffect transition="in" filter="fade">
                                      <p:cBhvr>
                                        <p:cTn id="17" dur="500"/>
                                        <p:tgtEl>
                                          <p:spTgt spid="252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3"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3D073CA1-359A-4019-8E6E-77B814F94807}"/>
              </a:ext>
            </a:extLst>
          </p:cNvPr>
          <p:cNvSpPr>
            <a:spLocks noGrp="1"/>
          </p:cNvSpPr>
          <p:nvPr>
            <p:ph type="dt" sz="half" idx="4294967295"/>
          </p:nvPr>
        </p:nvSpPr>
        <p:spPr/>
        <p:txBody>
          <a:bodyPr/>
          <a:lstStyle/>
          <a:p>
            <a:endParaRPr lang="en-US" dirty="0"/>
          </a:p>
        </p:txBody>
      </p:sp>
      <p:sp>
        <p:nvSpPr>
          <p:cNvPr id="5" name="Pladsholder til slidenummer 4">
            <a:extLst>
              <a:ext uri="{FF2B5EF4-FFF2-40B4-BE49-F238E27FC236}">
                <a16:creationId xmlns:a16="http://schemas.microsoft.com/office/drawing/2014/main" id="{1881B3D9-7489-4800-A464-11E5BF127C80}"/>
              </a:ext>
            </a:extLst>
          </p:cNvPr>
          <p:cNvSpPr>
            <a:spLocks noGrp="1"/>
          </p:cNvSpPr>
          <p:nvPr>
            <p:ph type="sldNum" sz="quarter" idx="4294967295"/>
          </p:nvPr>
        </p:nvSpPr>
        <p:spPr/>
        <p:txBody>
          <a:bodyPr/>
          <a:lstStyle/>
          <a:p>
            <a:endParaRPr lang="en-US" dirty="0"/>
          </a:p>
        </p:txBody>
      </p:sp>
      <p:pic>
        <p:nvPicPr>
          <p:cNvPr id="6" name="Pladsholder til indhold 6">
            <a:extLst>
              <a:ext uri="{FF2B5EF4-FFF2-40B4-BE49-F238E27FC236}">
                <a16:creationId xmlns:a16="http://schemas.microsoft.com/office/drawing/2014/main" id="{74C56EDA-615D-4496-A012-F0EB53197C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20" y="365126"/>
            <a:ext cx="8640960" cy="5400497"/>
          </a:xfrm>
          <a:prstGeom prst="rect">
            <a:avLst/>
          </a:prstGeom>
        </p:spPr>
      </p:pic>
    </p:spTree>
    <p:extLst>
      <p:ext uri="{BB962C8B-B14F-4D97-AF65-F5344CB8AC3E}">
        <p14:creationId xmlns:p14="http://schemas.microsoft.com/office/powerpoint/2010/main" val="762311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9244FF-5C89-C043-8D3A-3CE15EDECE94}"/>
              </a:ext>
            </a:extLst>
          </p:cNvPr>
          <p:cNvSpPr>
            <a:spLocks noGrp="1"/>
          </p:cNvSpPr>
          <p:nvPr>
            <p:ph type="title"/>
          </p:nvPr>
        </p:nvSpPr>
        <p:spPr/>
        <p:txBody>
          <a:bodyPr/>
          <a:lstStyle/>
          <a:p>
            <a:r>
              <a:rPr lang="da-DK" dirty="0" err="1"/>
              <a:t>Area</a:t>
            </a:r>
            <a:r>
              <a:rPr lang="da-DK" dirty="0"/>
              <a:t> 9</a:t>
            </a:r>
          </a:p>
        </p:txBody>
      </p:sp>
      <p:sp>
        <p:nvSpPr>
          <p:cNvPr id="3" name="Pladsholder til indhold 2">
            <a:extLst>
              <a:ext uri="{FF2B5EF4-FFF2-40B4-BE49-F238E27FC236}">
                <a16:creationId xmlns:a16="http://schemas.microsoft.com/office/drawing/2014/main" id="{11265656-4BA5-444B-B34E-767DC68D080C}"/>
              </a:ext>
            </a:extLst>
          </p:cNvPr>
          <p:cNvSpPr>
            <a:spLocks noGrp="1"/>
          </p:cNvSpPr>
          <p:nvPr>
            <p:ph type="body" sz="quarter" idx="11"/>
          </p:nvPr>
        </p:nvSpPr>
        <p:spPr/>
        <p:txBody>
          <a:bodyPr/>
          <a:lstStyle/>
          <a:p>
            <a:r>
              <a:rPr lang="da-DK" dirty="0"/>
              <a:t>Adaptiv læring</a:t>
            </a:r>
          </a:p>
          <a:p>
            <a:r>
              <a:rPr lang="da-DK" dirty="0"/>
              <a:t>Spørgsmål og </a:t>
            </a:r>
            <a:r>
              <a:rPr lang="da-DK" dirty="0" err="1"/>
              <a:t>Assessment</a:t>
            </a:r>
            <a:endParaRPr lang="da-DK" dirty="0"/>
          </a:p>
          <a:p>
            <a:r>
              <a:rPr lang="da-DK" dirty="0"/>
              <a:t>Løbende tilpasning</a:t>
            </a:r>
          </a:p>
          <a:p>
            <a:r>
              <a:rPr lang="da-DK" dirty="0"/>
              <a:t>Fleksibilitet og individualisering</a:t>
            </a:r>
          </a:p>
          <a:p>
            <a:r>
              <a:rPr lang="da-DK" dirty="0"/>
              <a:t>Faktuel viden - kompetencer</a:t>
            </a:r>
          </a:p>
          <a:p>
            <a:r>
              <a:rPr lang="da-DK" dirty="0" err="1"/>
              <a:t>Feed</a:t>
            </a:r>
            <a:r>
              <a:rPr lang="da-DK" dirty="0"/>
              <a:t> Back Loops</a:t>
            </a:r>
          </a:p>
          <a:p>
            <a:r>
              <a:rPr lang="da-DK" dirty="0" err="1"/>
              <a:t>Cooperate</a:t>
            </a:r>
            <a:r>
              <a:rPr lang="da-DK" dirty="0"/>
              <a:t> Training</a:t>
            </a:r>
          </a:p>
          <a:p>
            <a:endParaRPr lang="da-DK" dirty="0"/>
          </a:p>
        </p:txBody>
      </p:sp>
      <p:sp>
        <p:nvSpPr>
          <p:cNvPr id="4" name="Pladsholder til dato 3">
            <a:extLst>
              <a:ext uri="{FF2B5EF4-FFF2-40B4-BE49-F238E27FC236}">
                <a16:creationId xmlns:a16="http://schemas.microsoft.com/office/drawing/2014/main" id="{B0B9FCD5-A140-2048-952B-433699A393F1}"/>
              </a:ext>
            </a:extLst>
          </p:cNvPr>
          <p:cNvSpPr>
            <a:spLocks noGrp="1"/>
          </p:cNvSpPr>
          <p:nvPr>
            <p:ph type="dt" sz="half" idx="2"/>
          </p:nvPr>
        </p:nvSpPr>
        <p:spPr>
          <a:prstGeom prst="rect">
            <a:avLst/>
          </a:prstGeom>
          <a:ln/>
        </p:spPr>
        <p:txBody>
          <a:bodyPr vert="horz" lIns="0" tIns="0" rIns="0" bIns="0" rtlCol="0" anchor="t" anchorCtr="0"/>
          <a:lstStyle>
            <a:defPPr>
              <a:defRPr lang="da-DK"/>
            </a:defPPr>
            <a:lvl1pPr marL="0" algn="l" defTabSz="609585" rtl="0" eaLnBrk="1" latinLnBrk="0" hangingPunct="1">
              <a:defRPr sz="1400" kern="1200">
                <a:solidFill>
                  <a:schemeClr val="tx1"/>
                </a:solidFill>
                <a:latin typeface="+mn-lt"/>
                <a:ea typeface="+mn-ea"/>
                <a:cs typeface="Arial" pitchFamily="34" charset="0"/>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438DAE22-CF84-B94A-9461-17AA1EBBE7FF}" type="datetime3">
              <a:rPr lang="da-DK" altLang="x-none" smtClean="0"/>
              <a:pPr>
                <a:defRPr/>
              </a:pPr>
              <a:t>24.10.2019</a:t>
            </a:fld>
            <a:endParaRPr lang="da-DK" altLang="da-DK"/>
          </a:p>
        </p:txBody>
      </p:sp>
    </p:spTree>
    <p:extLst>
      <p:ext uri="{BB962C8B-B14F-4D97-AF65-F5344CB8AC3E}">
        <p14:creationId xmlns:p14="http://schemas.microsoft.com/office/powerpoint/2010/main" val="1623735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lede 21">
            <a:extLst>
              <a:ext uri="{FF2B5EF4-FFF2-40B4-BE49-F238E27FC236}">
                <a16:creationId xmlns:a16="http://schemas.microsoft.com/office/drawing/2014/main" id="{F3E98333-8B29-49BE-822D-40BE5195A1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8917" y="2204029"/>
            <a:ext cx="6732275" cy="2797463"/>
          </a:xfrm>
          <a:prstGeom prst="rect">
            <a:avLst/>
          </a:prstGeom>
        </p:spPr>
      </p:pic>
      <p:sp>
        <p:nvSpPr>
          <p:cNvPr id="2" name="Titel 1"/>
          <p:cNvSpPr>
            <a:spLocks noGrp="1"/>
          </p:cNvSpPr>
          <p:nvPr>
            <p:ph type="title"/>
          </p:nvPr>
        </p:nvSpPr>
        <p:spPr/>
        <p:txBody>
          <a:bodyPr/>
          <a:lstStyle/>
          <a:p>
            <a:r>
              <a:rPr lang="da-DK" dirty="0"/>
              <a:t>Learning Analytics værktøj</a:t>
            </a:r>
            <a:br>
              <a:rPr lang="da-DK" sz="1125" dirty="0"/>
            </a:br>
            <a:r>
              <a:rPr lang="da-DK" sz="1125" dirty="0"/>
              <a:t>Eksempel på ‘Overordnet rapport’</a:t>
            </a:r>
            <a:endParaRPr lang="da-DK" dirty="0"/>
          </a:p>
        </p:txBody>
      </p:sp>
      <p:sp>
        <p:nvSpPr>
          <p:cNvPr id="4" name="Pladsholder til indhold 3"/>
          <p:cNvSpPr>
            <a:spLocks noGrp="1"/>
          </p:cNvSpPr>
          <p:nvPr>
            <p:ph idx="1"/>
          </p:nvPr>
        </p:nvSpPr>
        <p:spPr/>
        <p:txBody>
          <a:bodyPr/>
          <a:lstStyle/>
          <a:p>
            <a:endParaRPr lang="da-DK" dirty="0"/>
          </a:p>
        </p:txBody>
      </p:sp>
      <p:sp>
        <p:nvSpPr>
          <p:cNvPr id="7" name="Afrundet rektangulær billedforklaring 6"/>
          <p:cNvSpPr/>
          <p:nvPr/>
        </p:nvSpPr>
        <p:spPr>
          <a:xfrm>
            <a:off x="5950242" y="4685694"/>
            <a:ext cx="1236519" cy="640441"/>
          </a:xfrm>
          <a:prstGeom prst="wedgeRoundRectCallout">
            <a:avLst>
              <a:gd name="adj1" fmla="val -56158"/>
              <a:gd name="adj2" fmla="val -31368"/>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a-DK" sz="900" dirty="0"/>
              <a:t>Se Bruger-rapport for kursuselementer</a:t>
            </a:r>
          </a:p>
        </p:txBody>
      </p:sp>
      <p:sp>
        <p:nvSpPr>
          <p:cNvPr id="8" name="Afrundet rektangulær billedforklaring 7"/>
          <p:cNvSpPr/>
          <p:nvPr/>
        </p:nvSpPr>
        <p:spPr>
          <a:xfrm>
            <a:off x="7274855" y="4685695"/>
            <a:ext cx="1236519" cy="275360"/>
          </a:xfrm>
          <a:prstGeom prst="wedgeRoundRectCallout">
            <a:avLst>
              <a:gd name="adj1" fmla="val -21249"/>
              <a:gd name="adj2" fmla="val -169419"/>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a-DK" sz="900" dirty="0"/>
              <a:t>Se Bruger-rapport for tests</a:t>
            </a:r>
          </a:p>
        </p:txBody>
      </p:sp>
      <p:sp>
        <p:nvSpPr>
          <p:cNvPr id="11" name="Rektangel 10"/>
          <p:cNvSpPr/>
          <p:nvPr/>
        </p:nvSpPr>
        <p:spPr>
          <a:xfrm>
            <a:off x="5105307" y="2953049"/>
            <a:ext cx="1637523" cy="153172"/>
          </a:xfrm>
          <a:prstGeom prst="rect">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a-DK" sz="1351"/>
          </a:p>
        </p:txBody>
      </p:sp>
      <p:sp>
        <p:nvSpPr>
          <p:cNvPr id="12" name="Rektangel 11"/>
          <p:cNvSpPr/>
          <p:nvPr/>
        </p:nvSpPr>
        <p:spPr>
          <a:xfrm>
            <a:off x="6883465" y="2954798"/>
            <a:ext cx="1637523" cy="153172"/>
          </a:xfrm>
          <a:prstGeom prst="rect">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a-DK" sz="1351"/>
          </a:p>
        </p:txBody>
      </p:sp>
      <p:sp>
        <p:nvSpPr>
          <p:cNvPr id="13" name="Afrundet rektangulær billedforklaring 12"/>
          <p:cNvSpPr/>
          <p:nvPr/>
        </p:nvSpPr>
        <p:spPr>
          <a:xfrm>
            <a:off x="4273261" y="4098738"/>
            <a:ext cx="1544523" cy="866887"/>
          </a:xfrm>
          <a:prstGeom prst="wedgeRoundRectCallout">
            <a:avLst>
              <a:gd name="adj1" fmla="val 25123"/>
              <a:gd name="adj2" fmla="val -63233"/>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a-DK" sz="900" dirty="0"/>
              <a:t>Afsluttet i % for alle kursuselementer</a:t>
            </a:r>
          </a:p>
          <a:p>
            <a:pPr algn="ctr"/>
            <a:r>
              <a:rPr lang="da-DK" sz="900" dirty="0"/>
              <a:t>Grafen bliver rød, hvis deltageren er under gennemsnittet for alle deltagerne</a:t>
            </a:r>
          </a:p>
        </p:txBody>
      </p:sp>
      <p:sp>
        <p:nvSpPr>
          <p:cNvPr id="14" name="Afrundet rektangulær billedforklaring 13"/>
          <p:cNvSpPr/>
          <p:nvPr/>
        </p:nvSpPr>
        <p:spPr>
          <a:xfrm>
            <a:off x="5919789" y="3859855"/>
            <a:ext cx="1349667" cy="801723"/>
          </a:xfrm>
          <a:prstGeom prst="wedgeRoundRectCallout">
            <a:avLst>
              <a:gd name="adj1" fmla="val -30206"/>
              <a:gd name="adj2" fmla="val -56459"/>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a-DK" sz="900" dirty="0"/>
              <a:t>Samlet antal besøg i alle kursuselementer. Gul hvis deltageren er 10% under gennemsnittet for alle deltagerne og grøn hvis 10% over.</a:t>
            </a:r>
          </a:p>
        </p:txBody>
      </p:sp>
      <p:sp>
        <p:nvSpPr>
          <p:cNvPr id="15" name="Afrundet rektangulær billedforklaring 14"/>
          <p:cNvSpPr/>
          <p:nvPr/>
        </p:nvSpPr>
        <p:spPr>
          <a:xfrm>
            <a:off x="8215147" y="3325135"/>
            <a:ext cx="1236519" cy="275360"/>
          </a:xfrm>
          <a:prstGeom prst="wedgeRoundRectCallout">
            <a:avLst>
              <a:gd name="adj1" fmla="val -101037"/>
              <a:gd name="adj2" fmla="val -60675"/>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a-DK" sz="900" dirty="0"/>
              <a:t>Hvor mange tests der er bestået med 80%</a:t>
            </a:r>
          </a:p>
        </p:txBody>
      </p:sp>
      <p:sp>
        <p:nvSpPr>
          <p:cNvPr id="16" name="Afrundet rektangulær billedforklaring 15"/>
          <p:cNvSpPr/>
          <p:nvPr/>
        </p:nvSpPr>
        <p:spPr>
          <a:xfrm>
            <a:off x="8216098" y="4033248"/>
            <a:ext cx="1236519" cy="324443"/>
          </a:xfrm>
          <a:prstGeom prst="wedgeRoundRectCallout">
            <a:avLst>
              <a:gd name="adj1" fmla="val -37102"/>
              <a:gd name="adj2" fmla="val -147043"/>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a-DK" sz="900" dirty="0"/>
              <a:t>Gennemsnitlig score i % for gennemførte test</a:t>
            </a:r>
          </a:p>
        </p:txBody>
      </p:sp>
      <p:sp>
        <p:nvSpPr>
          <p:cNvPr id="17" name="Afrundet rektangulær billedforklaring 16"/>
          <p:cNvSpPr/>
          <p:nvPr/>
        </p:nvSpPr>
        <p:spPr>
          <a:xfrm>
            <a:off x="2895021" y="4197085"/>
            <a:ext cx="1512095" cy="892867"/>
          </a:xfrm>
          <a:prstGeom prst="wedgeRoundRectCallout">
            <a:avLst>
              <a:gd name="adj1" fmla="val 65593"/>
              <a:gd name="adj2" fmla="val -101443"/>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a-DK" sz="900" dirty="0"/>
              <a:t>Røde indikationer af hvilke deltagere man skal være opmærksomme på.</a:t>
            </a:r>
            <a:br>
              <a:rPr lang="da-DK" sz="900" dirty="0"/>
            </a:br>
            <a:r>
              <a:rPr lang="da-DK" sz="900" dirty="0"/>
              <a:t>Et klik på den farvede indikator giver nærmere oplysninger.</a:t>
            </a:r>
          </a:p>
        </p:txBody>
      </p:sp>
      <p:sp>
        <p:nvSpPr>
          <p:cNvPr id="3" name="Tekstfelt 2"/>
          <p:cNvSpPr txBox="1"/>
          <p:nvPr/>
        </p:nvSpPr>
        <p:spPr>
          <a:xfrm>
            <a:off x="6643835" y="1627260"/>
            <a:ext cx="2848412" cy="1963230"/>
          </a:xfrm>
          <a:prstGeom prst="rect">
            <a:avLst/>
          </a:prstGeom>
          <a:solidFill>
            <a:srgbClr val="CCFFFF"/>
          </a:solidFill>
          <a:ln>
            <a:solidFill>
              <a:schemeClr val="tx1"/>
            </a:solidFill>
          </a:ln>
        </p:spPr>
        <p:txBody>
          <a:bodyPr wrap="square" rtlCol="0">
            <a:spAutoFit/>
          </a:bodyPr>
          <a:lstStyle/>
          <a:p>
            <a:r>
              <a:rPr lang="da-DK" sz="1351" dirty="0"/>
              <a:t>Denne rapport viser deltagernes aktivitet i kursuselementerne, og via de indlagte tests, hvordan de klarer sig undervejs. Deltagere der ligger under det forventede vises med en rød markering.</a:t>
            </a:r>
          </a:p>
          <a:p>
            <a:r>
              <a:rPr lang="da-DK" sz="1351" dirty="0"/>
              <a:t>Den enkelte kursists aktivitet og testresultater kan åbnes fra denne rapport.</a:t>
            </a:r>
          </a:p>
        </p:txBody>
      </p:sp>
      <p:sp>
        <p:nvSpPr>
          <p:cNvPr id="20" name="Rektangel 19">
            <a:extLst>
              <a:ext uri="{FF2B5EF4-FFF2-40B4-BE49-F238E27FC236}">
                <a16:creationId xmlns:a16="http://schemas.microsoft.com/office/drawing/2014/main" id="{A2AE936B-17CA-4064-985B-54AF85A3CD44}"/>
              </a:ext>
            </a:extLst>
          </p:cNvPr>
          <p:cNvSpPr/>
          <p:nvPr/>
        </p:nvSpPr>
        <p:spPr>
          <a:xfrm>
            <a:off x="4305208" y="3062292"/>
            <a:ext cx="709707" cy="158233"/>
          </a:xfrm>
          <a:prstGeom prst="rect">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a-DK" sz="1351"/>
          </a:p>
        </p:txBody>
      </p:sp>
    </p:spTree>
    <p:extLst>
      <p:ext uri="{BB962C8B-B14F-4D97-AF65-F5344CB8AC3E}">
        <p14:creationId xmlns:p14="http://schemas.microsoft.com/office/powerpoint/2010/main" val="413933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261643-1DAF-484E-BB7E-E06F55AC61D8}"/>
              </a:ext>
            </a:extLst>
          </p:cNvPr>
          <p:cNvSpPr>
            <a:spLocks noGrp="1"/>
          </p:cNvSpPr>
          <p:nvPr>
            <p:ph type="title"/>
          </p:nvPr>
        </p:nvSpPr>
        <p:spPr/>
        <p:txBody>
          <a:bodyPr/>
          <a:lstStyle/>
          <a:p>
            <a:r>
              <a:rPr lang="da-DK" dirty="0"/>
              <a:t>Pointer</a:t>
            </a:r>
          </a:p>
        </p:txBody>
      </p:sp>
      <p:sp>
        <p:nvSpPr>
          <p:cNvPr id="3" name="Pladsholder til indhold 2">
            <a:extLst>
              <a:ext uri="{FF2B5EF4-FFF2-40B4-BE49-F238E27FC236}">
                <a16:creationId xmlns:a16="http://schemas.microsoft.com/office/drawing/2014/main" id="{87613314-5BB5-CA4C-A6A1-861FC31A6E03}"/>
              </a:ext>
            </a:extLst>
          </p:cNvPr>
          <p:cNvSpPr>
            <a:spLocks noGrp="1"/>
          </p:cNvSpPr>
          <p:nvPr>
            <p:ph type="body" sz="quarter" idx="11"/>
          </p:nvPr>
        </p:nvSpPr>
        <p:spPr/>
        <p:txBody>
          <a:bodyPr/>
          <a:lstStyle/>
          <a:p>
            <a:r>
              <a:rPr lang="da-DK" dirty="0"/>
              <a:t>Løbende Feed Back</a:t>
            </a:r>
          </a:p>
          <a:p>
            <a:r>
              <a:rPr lang="da-DK" dirty="0"/>
              <a:t>Motivation</a:t>
            </a:r>
          </a:p>
          <a:p>
            <a:r>
              <a:rPr lang="da-DK" dirty="0"/>
              <a:t>Transparens</a:t>
            </a:r>
          </a:p>
          <a:p>
            <a:r>
              <a:rPr lang="da-DK" dirty="0"/>
              <a:t>Men mest operationel i forhold til </a:t>
            </a:r>
            <a:r>
              <a:rPr lang="da-DK" dirty="0" err="1"/>
              <a:t>videnstilegenelse</a:t>
            </a:r>
            <a:endParaRPr lang="da-DK" dirty="0"/>
          </a:p>
          <a:p>
            <a:r>
              <a:rPr lang="da-DK" dirty="0"/>
              <a:t>Underviseren skal her udfolde nye perspektiver..</a:t>
            </a:r>
          </a:p>
          <a:p>
            <a:endParaRPr lang="da-DK" dirty="0"/>
          </a:p>
          <a:p>
            <a:endParaRPr lang="da-DK" dirty="0"/>
          </a:p>
        </p:txBody>
      </p:sp>
      <p:sp>
        <p:nvSpPr>
          <p:cNvPr id="4" name="Pladsholder til dato 3">
            <a:extLst>
              <a:ext uri="{FF2B5EF4-FFF2-40B4-BE49-F238E27FC236}">
                <a16:creationId xmlns:a16="http://schemas.microsoft.com/office/drawing/2014/main" id="{E2B109CA-6534-8F4D-B256-CD95D27E11FA}"/>
              </a:ext>
            </a:extLst>
          </p:cNvPr>
          <p:cNvSpPr>
            <a:spLocks noGrp="1"/>
          </p:cNvSpPr>
          <p:nvPr>
            <p:ph type="dt" sz="half" idx="2"/>
          </p:nvPr>
        </p:nvSpPr>
        <p:spPr>
          <a:prstGeom prst="rect">
            <a:avLst/>
          </a:prstGeom>
          <a:ln/>
        </p:spPr>
        <p:txBody>
          <a:bodyPr vert="horz" lIns="0" tIns="0" rIns="0" bIns="0" rtlCol="0" anchor="t" anchorCtr="0"/>
          <a:lstStyle>
            <a:defPPr>
              <a:defRPr lang="da-DK"/>
            </a:defPPr>
            <a:lvl1pPr marL="0" algn="l" defTabSz="609585" rtl="0" eaLnBrk="1" latinLnBrk="0" hangingPunct="1">
              <a:defRPr sz="1400" kern="1200">
                <a:solidFill>
                  <a:schemeClr val="tx1"/>
                </a:solidFill>
                <a:latin typeface="+mn-lt"/>
                <a:ea typeface="+mn-ea"/>
                <a:cs typeface="Arial" pitchFamily="34" charset="0"/>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438DAE22-CF84-B94A-9461-17AA1EBBE7FF}" type="datetime3">
              <a:rPr lang="da-DK" altLang="x-none" smtClean="0"/>
              <a:pPr>
                <a:defRPr/>
              </a:pPr>
              <a:t>24.10.2019</a:t>
            </a:fld>
            <a:endParaRPr lang="da-DK" altLang="x-none"/>
          </a:p>
        </p:txBody>
      </p:sp>
    </p:spTree>
    <p:extLst>
      <p:ext uri="{BB962C8B-B14F-4D97-AF65-F5344CB8AC3E}">
        <p14:creationId xmlns:p14="http://schemas.microsoft.com/office/powerpoint/2010/main" val="3758167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633" name="Titel 1">
            <a:extLst>
              <a:ext uri="{FF2B5EF4-FFF2-40B4-BE49-F238E27FC236}">
                <a16:creationId xmlns:a16="http://schemas.microsoft.com/office/drawing/2014/main" id="{B6D99365-2E62-4BA1-8D4F-12E61FEFF3D4}"/>
              </a:ext>
            </a:extLst>
          </p:cNvPr>
          <p:cNvSpPr>
            <a:spLocks noGrp="1" noChangeArrowheads="1"/>
          </p:cNvSpPr>
          <p:nvPr>
            <p:ph type="title"/>
          </p:nvPr>
        </p:nvSpPr>
        <p:spPr>
          <a:xfrm>
            <a:off x="640081" y="791570"/>
            <a:ext cx="4018839" cy="5262390"/>
          </a:xfrm>
        </p:spPr>
        <p:txBody>
          <a:bodyPr anchor="ctr">
            <a:normAutofit/>
          </a:bodyPr>
          <a:lstStyle/>
          <a:p>
            <a:pPr algn="r"/>
            <a:r>
              <a:rPr lang="da-DK" altLang="da-DK" sz="2600">
                <a:solidFill>
                  <a:schemeClr val="bg2"/>
                </a:solidFill>
                <a:ea typeface="ＭＳ Ｐゴシック" panose="020B0600070205080204" pitchFamily="34" charset="-128"/>
              </a:rPr>
              <a:t>Adaptivitet rejser diskussionen om, hvad læring er, og hvordan den foregår i e-læringssammenhænge?</a:t>
            </a:r>
          </a:p>
        </p:txBody>
      </p:sp>
      <p:sp>
        <p:nvSpPr>
          <p:cNvPr id="75" name="Rectangle 74">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634" name="Pladsholder til indhold 2">
            <a:extLst>
              <a:ext uri="{FF2B5EF4-FFF2-40B4-BE49-F238E27FC236}">
                <a16:creationId xmlns:a16="http://schemas.microsoft.com/office/drawing/2014/main" id="{C04A40C3-0924-47AD-9E2F-2C7991DB4294}"/>
              </a:ext>
            </a:extLst>
          </p:cNvPr>
          <p:cNvSpPr>
            <a:spLocks noGrp="1" noChangeArrowheads="1"/>
          </p:cNvSpPr>
          <p:nvPr>
            <p:ph idx="1"/>
          </p:nvPr>
        </p:nvSpPr>
        <p:spPr>
          <a:xfrm>
            <a:off x="6176720" y="791570"/>
            <a:ext cx="4892308" cy="5262390"/>
          </a:xfrm>
        </p:spPr>
        <p:txBody>
          <a:bodyPr anchor="ctr">
            <a:normAutofit/>
          </a:bodyPr>
          <a:lstStyle/>
          <a:p>
            <a:pPr marL="0" indent="0">
              <a:buNone/>
            </a:pPr>
            <a:r>
              <a:rPr lang="da-DK" altLang="da-DK" sz="1800">
                <a:ea typeface="ＭＳ Ｐゴシック" panose="020B0600070205080204" pitchFamily="34" charset="-128"/>
              </a:rPr>
              <a:t>Der kan således argumenteres for – både ud fra en social læringsteoretisk tilgang (Lave &amp; Wenger, 1991), og fra en mere kognitiv (Winn, 2003) </a:t>
            </a:r>
          </a:p>
          <a:p>
            <a:pPr marL="0" indent="0">
              <a:buNone/>
            </a:pPr>
            <a:r>
              <a:rPr lang="da-DK" altLang="da-DK" sz="1800">
                <a:ea typeface="ＭＳ Ｐゴシック" panose="020B0600070205080204" pitchFamily="34" charset="-128"/>
              </a:rPr>
              <a:t>– at en væsentlig faktor i læring er den lærendes adaption til et læringsmiljø, at læringsmiljøet derfor skal kunne irritere og udfordre den lærende, og ikke blot være en gnidningsløs tilpasning i forhold til behov og potentialer. </a:t>
            </a:r>
          </a:p>
          <a:p>
            <a:pPr marL="0" indent="0">
              <a:buNone/>
            </a:pPr>
            <a:endParaRPr lang="da-DK" altLang="da-DK" sz="1800">
              <a:ea typeface="ＭＳ Ｐゴシック" panose="020B0600070205080204" pitchFamily="34" charset="-128"/>
            </a:endParaRPr>
          </a:p>
          <a:p>
            <a:pPr marL="0" indent="0">
              <a:buNone/>
            </a:pPr>
            <a:r>
              <a:rPr lang="da-DK" altLang="da-DK" sz="1800">
                <a:ea typeface="ＭＳ Ｐゴシック" panose="020B0600070205080204" pitchFamily="34" charset="-128"/>
              </a:rPr>
              <a:t>Helms, N.H., Heilesen, S. (2015</a:t>
            </a:r>
          </a:p>
          <a:p>
            <a:pPr marL="0" indent="0">
              <a:buNone/>
            </a:pPr>
            <a:endParaRPr lang="da-DK" altLang="da-DK" sz="1800">
              <a:ea typeface="ＭＳ Ｐゴシック" panose="020B0600070205080204" pitchFamily="34" charset="-128"/>
            </a:endParaRPr>
          </a:p>
        </p:txBody>
      </p:sp>
      <p:sp>
        <p:nvSpPr>
          <p:cNvPr id="69635" name="Pladsholder til dato 3">
            <a:extLst>
              <a:ext uri="{FF2B5EF4-FFF2-40B4-BE49-F238E27FC236}">
                <a16:creationId xmlns:a16="http://schemas.microsoft.com/office/drawing/2014/main" id="{9390560A-2F05-43B2-A291-AB2942231F3D}"/>
              </a:ext>
            </a:extLst>
          </p:cNvPr>
          <p:cNvSpPr>
            <a:spLocks noGrp="1" noChangeArrowheads="1"/>
          </p:cNvSpPr>
          <p:nvPr>
            <p:ph type="dt" sz="quarter" idx="10"/>
          </p:nvPr>
        </p:nvSpPr>
        <p:spPr>
          <a:xfrm>
            <a:off x="6167682" y="6453386"/>
            <a:ext cx="1223717" cy="40461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lnSpc>
                <a:spcPts val="2400"/>
              </a:lnSpc>
              <a:buChar char="•"/>
              <a:defRPr sz="1400">
                <a:solidFill>
                  <a:schemeClr val="tx1"/>
                </a:solidFill>
                <a:latin typeface="Verdana" panose="020B0604030504040204" pitchFamily="34" charset="0"/>
                <a:ea typeface="ＭＳ Ｐゴシック" panose="020B0600070205080204" pitchFamily="34" charset="-128"/>
              </a:defRPr>
            </a:lvl1pPr>
            <a:lvl2pPr marL="742950" indent="-285750">
              <a:lnSpc>
                <a:spcPts val="2400"/>
              </a:lnSpc>
              <a:buChar char="–"/>
              <a:defRPr sz="1400">
                <a:solidFill>
                  <a:schemeClr val="tx1"/>
                </a:solidFill>
                <a:latin typeface="Verdana" panose="020B0604030504040204" pitchFamily="34" charset="0"/>
                <a:ea typeface="ＭＳ Ｐゴシック" panose="020B0600070205080204" pitchFamily="34" charset="-128"/>
              </a:defRPr>
            </a:lvl2pPr>
            <a:lvl3pPr marL="1143000" indent="-228600">
              <a:lnSpc>
                <a:spcPts val="2400"/>
              </a:lnSpc>
              <a:buChar char="•"/>
              <a:defRPr sz="1400">
                <a:solidFill>
                  <a:schemeClr val="tx1"/>
                </a:solidFill>
                <a:latin typeface="Verdana" panose="020B0604030504040204" pitchFamily="34" charset="0"/>
                <a:ea typeface="ＭＳ Ｐゴシック" panose="020B0600070205080204" pitchFamily="34" charset="-128"/>
              </a:defRPr>
            </a:lvl3pPr>
            <a:lvl4pPr marL="1600200" indent="-228600">
              <a:lnSpc>
                <a:spcPts val="2400"/>
              </a:lnSpc>
              <a:buChar char="–"/>
              <a:defRPr sz="1400">
                <a:solidFill>
                  <a:schemeClr val="tx1"/>
                </a:solidFill>
                <a:latin typeface="Verdana" panose="020B0604030504040204" pitchFamily="34" charset="0"/>
                <a:ea typeface="ＭＳ Ｐゴシック" panose="020B0600070205080204" pitchFamily="34" charset="-128"/>
              </a:defRPr>
            </a:lvl4pPr>
            <a:lvl5pPr marL="2057400" indent="-228600">
              <a:lnSpc>
                <a:spcPts val="2400"/>
              </a:lnSpc>
              <a:buChar char="»"/>
              <a:defRPr sz="1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ts val="2400"/>
              </a:lnSpc>
              <a:spcBef>
                <a:spcPct val="0"/>
              </a:spcBef>
              <a:spcAft>
                <a:spcPct val="0"/>
              </a:spcAft>
              <a:buChar char="»"/>
              <a:defRPr sz="1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ts val="2400"/>
              </a:lnSpc>
              <a:spcBef>
                <a:spcPct val="0"/>
              </a:spcBef>
              <a:spcAft>
                <a:spcPct val="0"/>
              </a:spcAft>
              <a:buChar char="»"/>
              <a:defRPr sz="1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ts val="2400"/>
              </a:lnSpc>
              <a:spcBef>
                <a:spcPct val="0"/>
              </a:spcBef>
              <a:spcAft>
                <a:spcPct val="0"/>
              </a:spcAft>
              <a:buChar char="»"/>
              <a:defRPr sz="1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ts val="2400"/>
              </a:lnSpc>
              <a:spcBef>
                <a:spcPct val="0"/>
              </a:spcBef>
              <a:spcAft>
                <a:spcPct val="0"/>
              </a:spcAft>
              <a:buChar char="»"/>
              <a:defRPr sz="1400">
                <a:solidFill>
                  <a:schemeClr val="tx1"/>
                </a:solidFill>
                <a:latin typeface="Verdana" panose="020B0604030504040204" pitchFamily="34" charset="0"/>
                <a:ea typeface="ＭＳ Ｐゴシック" panose="020B0600070205080204" pitchFamily="34" charset="-128"/>
              </a:defRPr>
            </a:lvl9pPr>
          </a:lstStyle>
          <a:p>
            <a:pPr>
              <a:spcAft>
                <a:spcPts val="600"/>
              </a:spcAft>
              <a:buNone/>
            </a:pPr>
            <a:fld id="{D2E317E9-E3FB-41F7-BCF8-6A3AD050DBE4}" type="datetime3">
              <a:rPr lang="da-DK" altLang="da-DK"/>
              <a:pPr>
                <a:spcAft>
                  <a:spcPts val="600"/>
                </a:spcAft>
                <a:buNone/>
              </a:pPr>
              <a:t>23.10.2019</a:t>
            </a:fld>
            <a:endParaRPr lang="da-DK" altLang="da-DK"/>
          </a:p>
        </p:txBody>
      </p:sp>
      <p:sp>
        <p:nvSpPr>
          <p:cNvPr id="69636" name="Pladsholder til diasnummer 4">
            <a:extLst>
              <a:ext uri="{FF2B5EF4-FFF2-40B4-BE49-F238E27FC236}">
                <a16:creationId xmlns:a16="http://schemas.microsoft.com/office/drawing/2014/main" id="{90955F24-2729-44A4-879D-1699E5FDD5AD}"/>
              </a:ext>
            </a:extLst>
          </p:cNvPr>
          <p:cNvSpPr>
            <a:spLocks noGrp="1" noChangeArrowheads="1"/>
          </p:cNvSpPr>
          <p:nvPr>
            <p:ph type="sldNum" sz="quarter" idx="11"/>
          </p:nvPr>
        </p:nvSpPr>
        <p:spPr>
          <a:xfrm>
            <a:off x="9472736" y="6453386"/>
            <a:ext cx="1596292" cy="40461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lnSpc>
                <a:spcPts val="2400"/>
              </a:lnSpc>
              <a:buChar char="•"/>
              <a:defRPr sz="1400">
                <a:solidFill>
                  <a:schemeClr val="tx1"/>
                </a:solidFill>
                <a:latin typeface="Verdana" panose="020B0604030504040204" pitchFamily="34" charset="0"/>
                <a:ea typeface="ＭＳ Ｐゴシック" panose="020B0600070205080204" pitchFamily="34" charset="-128"/>
              </a:defRPr>
            </a:lvl1pPr>
            <a:lvl2pPr marL="742950" indent="-285750">
              <a:lnSpc>
                <a:spcPts val="2400"/>
              </a:lnSpc>
              <a:buChar char="–"/>
              <a:defRPr sz="1400">
                <a:solidFill>
                  <a:schemeClr val="tx1"/>
                </a:solidFill>
                <a:latin typeface="Verdana" panose="020B0604030504040204" pitchFamily="34" charset="0"/>
                <a:ea typeface="ＭＳ Ｐゴシック" panose="020B0600070205080204" pitchFamily="34" charset="-128"/>
              </a:defRPr>
            </a:lvl2pPr>
            <a:lvl3pPr marL="1143000" indent="-228600">
              <a:lnSpc>
                <a:spcPts val="2400"/>
              </a:lnSpc>
              <a:buChar char="•"/>
              <a:defRPr sz="1400">
                <a:solidFill>
                  <a:schemeClr val="tx1"/>
                </a:solidFill>
                <a:latin typeface="Verdana" panose="020B0604030504040204" pitchFamily="34" charset="0"/>
                <a:ea typeface="ＭＳ Ｐゴシック" panose="020B0600070205080204" pitchFamily="34" charset="-128"/>
              </a:defRPr>
            </a:lvl3pPr>
            <a:lvl4pPr marL="1600200" indent="-228600">
              <a:lnSpc>
                <a:spcPts val="2400"/>
              </a:lnSpc>
              <a:buChar char="–"/>
              <a:defRPr sz="1400">
                <a:solidFill>
                  <a:schemeClr val="tx1"/>
                </a:solidFill>
                <a:latin typeface="Verdana" panose="020B0604030504040204" pitchFamily="34" charset="0"/>
                <a:ea typeface="ＭＳ Ｐゴシック" panose="020B0600070205080204" pitchFamily="34" charset="-128"/>
              </a:defRPr>
            </a:lvl4pPr>
            <a:lvl5pPr marL="2057400" indent="-228600">
              <a:lnSpc>
                <a:spcPts val="2400"/>
              </a:lnSpc>
              <a:buChar char="»"/>
              <a:defRPr sz="1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ts val="2400"/>
              </a:lnSpc>
              <a:spcBef>
                <a:spcPct val="0"/>
              </a:spcBef>
              <a:spcAft>
                <a:spcPct val="0"/>
              </a:spcAft>
              <a:buChar char="»"/>
              <a:defRPr sz="1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ts val="2400"/>
              </a:lnSpc>
              <a:spcBef>
                <a:spcPct val="0"/>
              </a:spcBef>
              <a:spcAft>
                <a:spcPct val="0"/>
              </a:spcAft>
              <a:buChar char="»"/>
              <a:defRPr sz="1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ts val="2400"/>
              </a:lnSpc>
              <a:spcBef>
                <a:spcPct val="0"/>
              </a:spcBef>
              <a:spcAft>
                <a:spcPct val="0"/>
              </a:spcAft>
              <a:buChar char="»"/>
              <a:defRPr sz="1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ts val="2400"/>
              </a:lnSpc>
              <a:spcBef>
                <a:spcPct val="0"/>
              </a:spcBef>
              <a:spcAft>
                <a:spcPct val="0"/>
              </a:spcAft>
              <a:buChar char="»"/>
              <a:defRPr sz="1400">
                <a:solidFill>
                  <a:schemeClr val="tx1"/>
                </a:solidFill>
                <a:latin typeface="Verdana" panose="020B0604030504040204" pitchFamily="34" charset="0"/>
                <a:ea typeface="ＭＳ Ｐゴシック" panose="020B0600070205080204" pitchFamily="34" charset="-128"/>
              </a:defRPr>
            </a:lvl9pPr>
          </a:lstStyle>
          <a:p>
            <a:pPr>
              <a:spcAft>
                <a:spcPts val="600"/>
              </a:spcAft>
              <a:buNone/>
            </a:pPr>
            <a:r>
              <a:rPr lang="da-DK" altLang="da-DK"/>
              <a:t>Slide </a:t>
            </a:r>
            <a:fld id="{24F9295F-1EE4-41D1-BA93-573A02A8A0C5}" type="slidenum">
              <a:rPr lang="da-DK" altLang="da-DK"/>
              <a:pPr>
                <a:spcAft>
                  <a:spcPts val="600"/>
                </a:spcAft>
                <a:buNone/>
              </a:pPr>
              <a:t>25</a:t>
            </a:fld>
            <a:endParaRPr lang="da-DK" altLang="da-DK"/>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2812C54-7AEF-4ABB-826E-221F51CB0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57" name="Titel 1">
            <a:extLst>
              <a:ext uri="{FF2B5EF4-FFF2-40B4-BE49-F238E27FC236}">
                <a16:creationId xmlns:a16="http://schemas.microsoft.com/office/drawing/2014/main" id="{AA22F93A-680E-4A90-9F3E-8E1872FB3D25}"/>
              </a:ext>
            </a:extLst>
          </p:cNvPr>
          <p:cNvSpPr>
            <a:spLocks noGrp="1" noChangeArrowheads="1"/>
          </p:cNvSpPr>
          <p:nvPr>
            <p:ph type="title"/>
          </p:nvPr>
        </p:nvSpPr>
        <p:spPr>
          <a:xfrm>
            <a:off x="3363864" y="685800"/>
            <a:ext cx="7705164" cy="1485900"/>
          </a:xfrm>
        </p:spPr>
        <p:txBody>
          <a:bodyPr>
            <a:normAutofit/>
          </a:bodyPr>
          <a:lstStyle/>
          <a:p>
            <a:r>
              <a:rPr lang="da-DK" altLang="da-DK">
                <a:ea typeface="ＭＳ Ｐゴシック" panose="020B0600070205080204" pitchFamily="34" charset="-128"/>
              </a:rPr>
              <a:t>Det er en gensidig proces. </a:t>
            </a:r>
          </a:p>
        </p:txBody>
      </p:sp>
      <p:sp>
        <p:nvSpPr>
          <p:cNvPr id="75" name="Rectangle 74">
            <a:extLst>
              <a:ext uri="{FF2B5EF4-FFF2-40B4-BE49-F238E27FC236}">
                <a16:creationId xmlns:a16="http://schemas.microsoft.com/office/drawing/2014/main" id="{891F40E4-8A76-44CF-91EC-907367352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304441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72171013-D973-4187-9CF2-EE098EEF8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81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658" name="Pladsholder til indhold 2">
            <a:extLst>
              <a:ext uri="{FF2B5EF4-FFF2-40B4-BE49-F238E27FC236}">
                <a16:creationId xmlns:a16="http://schemas.microsoft.com/office/drawing/2014/main" id="{2ECAF1F3-3BCD-4179-AEF4-463F5C0F8486}"/>
              </a:ext>
            </a:extLst>
          </p:cNvPr>
          <p:cNvSpPr>
            <a:spLocks noGrp="1" noChangeArrowheads="1"/>
          </p:cNvSpPr>
          <p:nvPr>
            <p:ph idx="1"/>
          </p:nvPr>
        </p:nvSpPr>
        <p:spPr>
          <a:xfrm>
            <a:off x="3363864" y="2286000"/>
            <a:ext cx="7705164" cy="3581400"/>
          </a:xfrm>
        </p:spPr>
        <p:txBody>
          <a:bodyPr>
            <a:normAutofit/>
          </a:bodyPr>
          <a:lstStyle/>
          <a:p>
            <a:pPr marL="0" indent="0">
              <a:buNone/>
            </a:pPr>
            <a:r>
              <a:rPr lang="da-DK" altLang="da-DK" sz="1600">
                <a:ea typeface="ＭＳ Ｐゴシック" panose="020B0600070205080204" pitchFamily="34" charset="-128"/>
              </a:rPr>
              <a:t>Den lærende skal være medskaber af læringsmiljøet og kunne være med til at forme og udfolde det i en ” gensidig adaption”, som Winn anfører (Winn, 2003, p.20). </a:t>
            </a:r>
          </a:p>
          <a:p>
            <a:pPr marL="0" indent="0">
              <a:buNone/>
            </a:pPr>
            <a:endParaRPr lang="da-DK" altLang="da-DK" sz="1600">
              <a:ea typeface="ＭＳ Ｐゴシック" panose="020B0600070205080204" pitchFamily="34" charset="-128"/>
            </a:endParaRPr>
          </a:p>
          <a:p>
            <a:pPr marL="0" indent="0">
              <a:buNone/>
            </a:pPr>
            <a:r>
              <a:rPr lang="da-DK" altLang="da-DK" sz="1600">
                <a:ea typeface="ＭＳ Ｐゴシック" panose="020B0600070205080204" pitchFamily="34" charset="-128"/>
              </a:rPr>
              <a:t>Det vil sige, at læring udfoldes når den lærende tilpasser sig, glider ind og bliver en del af et læringsmiljø, men også når netop dette læringsmiljø ændres gennem den lærendes deltagelse. </a:t>
            </a:r>
          </a:p>
          <a:p>
            <a:pPr marL="0" indent="0">
              <a:buNone/>
            </a:pPr>
            <a:endParaRPr lang="da-DK" altLang="da-DK" sz="1600">
              <a:ea typeface="ＭＳ Ｐゴシック" panose="020B0600070205080204" pitchFamily="34" charset="-128"/>
            </a:endParaRPr>
          </a:p>
          <a:p>
            <a:pPr marL="0" indent="0">
              <a:buNone/>
            </a:pPr>
            <a:r>
              <a:rPr lang="da-DK" altLang="da-DK" sz="1600">
                <a:ea typeface="ＭＳ Ｐゴシック" panose="020B0600070205080204" pitchFamily="34" charset="-128"/>
              </a:rPr>
              <a:t>Venlig fremmedhed –</a:t>
            </a:r>
          </a:p>
          <a:p>
            <a:pPr marL="0" indent="0">
              <a:buNone/>
            </a:pPr>
            <a:endParaRPr lang="da-DK" altLang="da-DK" sz="1600">
              <a:ea typeface="ＭＳ Ｐゴシック" panose="020B0600070205080204" pitchFamily="34" charset="-128"/>
            </a:endParaRPr>
          </a:p>
          <a:p>
            <a:pPr marL="0" indent="0">
              <a:buNone/>
            </a:pPr>
            <a:r>
              <a:rPr lang="da-DK" altLang="da-DK" sz="1600">
                <a:ea typeface="ＭＳ Ｐゴシック" panose="020B0600070205080204" pitchFamily="34" charset="-128"/>
              </a:rPr>
              <a:t>Helms, N.H., Heilesen, S. (2015 </a:t>
            </a:r>
          </a:p>
          <a:p>
            <a:pPr marL="0" indent="0">
              <a:buNone/>
            </a:pPr>
            <a:endParaRPr lang="da-DK" altLang="da-DK" sz="1600">
              <a:ea typeface="ＭＳ Ｐゴシック" panose="020B0600070205080204" pitchFamily="34" charset="-128"/>
            </a:endParaRPr>
          </a:p>
        </p:txBody>
      </p:sp>
      <p:sp>
        <p:nvSpPr>
          <p:cNvPr id="70659" name="Pladsholder til dato 3">
            <a:extLst>
              <a:ext uri="{FF2B5EF4-FFF2-40B4-BE49-F238E27FC236}">
                <a16:creationId xmlns:a16="http://schemas.microsoft.com/office/drawing/2014/main" id="{BAD06B00-E74D-4278-B344-243AB9CFA963}"/>
              </a:ext>
            </a:extLst>
          </p:cNvPr>
          <p:cNvSpPr>
            <a:spLocks noGrp="1" noChangeArrowheads="1"/>
          </p:cNvSpPr>
          <p:nvPr>
            <p:ph type="dt" sz="quarter" idx="10"/>
          </p:nvPr>
        </p:nvSpPr>
        <p:spPr>
          <a:xfrm>
            <a:off x="763766" y="6453386"/>
            <a:ext cx="1728562" cy="40461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lnSpc>
                <a:spcPts val="2400"/>
              </a:lnSpc>
              <a:buChar char="•"/>
              <a:defRPr sz="1400">
                <a:solidFill>
                  <a:schemeClr val="tx1"/>
                </a:solidFill>
                <a:latin typeface="Verdana" panose="020B0604030504040204" pitchFamily="34" charset="0"/>
                <a:ea typeface="ＭＳ Ｐゴシック" panose="020B0600070205080204" pitchFamily="34" charset="-128"/>
              </a:defRPr>
            </a:lvl1pPr>
            <a:lvl2pPr marL="742950" indent="-285750">
              <a:lnSpc>
                <a:spcPts val="2400"/>
              </a:lnSpc>
              <a:buChar char="–"/>
              <a:defRPr sz="1400">
                <a:solidFill>
                  <a:schemeClr val="tx1"/>
                </a:solidFill>
                <a:latin typeface="Verdana" panose="020B0604030504040204" pitchFamily="34" charset="0"/>
                <a:ea typeface="ＭＳ Ｐゴシック" panose="020B0600070205080204" pitchFamily="34" charset="-128"/>
              </a:defRPr>
            </a:lvl2pPr>
            <a:lvl3pPr marL="1143000" indent="-228600">
              <a:lnSpc>
                <a:spcPts val="2400"/>
              </a:lnSpc>
              <a:buChar char="•"/>
              <a:defRPr sz="1400">
                <a:solidFill>
                  <a:schemeClr val="tx1"/>
                </a:solidFill>
                <a:latin typeface="Verdana" panose="020B0604030504040204" pitchFamily="34" charset="0"/>
                <a:ea typeface="ＭＳ Ｐゴシック" panose="020B0600070205080204" pitchFamily="34" charset="-128"/>
              </a:defRPr>
            </a:lvl3pPr>
            <a:lvl4pPr marL="1600200" indent="-228600">
              <a:lnSpc>
                <a:spcPts val="2400"/>
              </a:lnSpc>
              <a:buChar char="–"/>
              <a:defRPr sz="1400">
                <a:solidFill>
                  <a:schemeClr val="tx1"/>
                </a:solidFill>
                <a:latin typeface="Verdana" panose="020B0604030504040204" pitchFamily="34" charset="0"/>
                <a:ea typeface="ＭＳ Ｐゴシック" panose="020B0600070205080204" pitchFamily="34" charset="-128"/>
              </a:defRPr>
            </a:lvl4pPr>
            <a:lvl5pPr marL="2057400" indent="-228600">
              <a:lnSpc>
                <a:spcPts val="2400"/>
              </a:lnSpc>
              <a:buChar char="»"/>
              <a:defRPr sz="1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ts val="2400"/>
              </a:lnSpc>
              <a:spcBef>
                <a:spcPct val="0"/>
              </a:spcBef>
              <a:spcAft>
                <a:spcPct val="0"/>
              </a:spcAft>
              <a:buChar char="»"/>
              <a:defRPr sz="1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ts val="2400"/>
              </a:lnSpc>
              <a:spcBef>
                <a:spcPct val="0"/>
              </a:spcBef>
              <a:spcAft>
                <a:spcPct val="0"/>
              </a:spcAft>
              <a:buChar char="»"/>
              <a:defRPr sz="1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ts val="2400"/>
              </a:lnSpc>
              <a:spcBef>
                <a:spcPct val="0"/>
              </a:spcBef>
              <a:spcAft>
                <a:spcPct val="0"/>
              </a:spcAft>
              <a:buChar char="»"/>
              <a:defRPr sz="1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ts val="2400"/>
              </a:lnSpc>
              <a:spcBef>
                <a:spcPct val="0"/>
              </a:spcBef>
              <a:spcAft>
                <a:spcPct val="0"/>
              </a:spcAft>
              <a:buChar char="»"/>
              <a:defRPr sz="1400">
                <a:solidFill>
                  <a:schemeClr val="tx1"/>
                </a:solidFill>
                <a:latin typeface="Verdana" panose="020B0604030504040204" pitchFamily="34" charset="0"/>
                <a:ea typeface="ＭＳ Ｐゴシック" panose="020B0600070205080204" pitchFamily="34" charset="-128"/>
              </a:defRPr>
            </a:lvl9pPr>
          </a:lstStyle>
          <a:p>
            <a:pPr algn="r">
              <a:spcAft>
                <a:spcPts val="600"/>
              </a:spcAft>
              <a:buNone/>
            </a:pPr>
            <a:fld id="{A9B2F4AB-3545-4D7C-B81A-4704BF5E5E04}" type="datetime3">
              <a:rPr lang="da-DK" altLang="da-DK" smtClean="0"/>
              <a:pPr algn="r">
                <a:spcAft>
                  <a:spcPts val="600"/>
                </a:spcAft>
                <a:buNone/>
              </a:pPr>
              <a:t>23.10.2019</a:t>
            </a:fld>
            <a:endParaRPr lang="da-DK" altLang="da-DK"/>
          </a:p>
        </p:txBody>
      </p:sp>
      <p:sp>
        <p:nvSpPr>
          <p:cNvPr id="70660" name="Pladsholder til diasnummer 4">
            <a:extLst>
              <a:ext uri="{FF2B5EF4-FFF2-40B4-BE49-F238E27FC236}">
                <a16:creationId xmlns:a16="http://schemas.microsoft.com/office/drawing/2014/main" id="{6FD4E71A-81AB-4149-9D62-5E41FCDDE242}"/>
              </a:ext>
            </a:extLst>
          </p:cNvPr>
          <p:cNvSpPr>
            <a:spLocks noGrp="1" noChangeArrowheads="1"/>
          </p:cNvSpPr>
          <p:nvPr>
            <p:ph type="sldNum" sz="quarter" idx="11"/>
          </p:nvPr>
        </p:nvSpPr>
        <p:spPr>
          <a:xfrm>
            <a:off x="9971314" y="6453386"/>
            <a:ext cx="1097714" cy="40461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lnSpc>
                <a:spcPts val="2400"/>
              </a:lnSpc>
              <a:buChar char="•"/>
              <a:defRPr sz="1400">
                <a:solidFill>
                  <a:schemeClr val="tx1"/>
                </a:solidFill>
                <a:latin typeface="Verdana" panose="020B0604030504040204" pitchFamily="34" charset="0"/>
                <a:ea typeface="ＭＳ Ｐゴシック" panose="020B0600070205080204" pitchFamily="34" charset="-128"/>
              </a:defRPr>
            </a:lvl1pPr>
            <a:lvl2pPr marL="742950" indent="-285750">
              <a:lnSpc>
                <a:spcPts val="2400"/>
              </a:lnSpc>
              <a:buChar char="–"/>
              <a:defRPr sz="1400">
                <a:solidFill>
                  <a:schemeClr val="tx1"/>
                </a:solidFill>
                <a:latin typeface="Verdana" panose="020B0604030504040204" pitchFamily="34" charset="0"/>
                <a:ea typeface="ＭＳ Ｐゴシック" panose="020B0600070205080204" pitchFamily="34" charset="-128"/>
              </a:defRPr>
            </a:lvl2pPr>
            <a:lvl3pPr marL="1143000" indent="-228600">
              <a:lnSpc>
                <a:spcPts val="2400"/>
              </a:lnSpc>
              <a:buChar char="•"/>
              <a:defRPr sz="1400">
                <a:solidFill>
                  <a:schemeClr val="tx1"/>
                </a:solidFill>
                <a:latin typeface="Verdana" panose="020B0604030504040204" pitchFamily="34" charset="0"/>
                <a:ea typeface="ＭＳ Ｐゴシック" panose="020B0600070205080204" pitchFamily="34" charset="-128"/>
              </a:defRPr>
            </a:lvl3pPr>
            <a:lvl4pPr marL="1600200" indent="-228600">
              <a:lnSpc>
                <a:spcPts val="2400"/>
              </a:lnSpc>
              <a:buChar char="–"/>
              <a:defRPr sz="1400">
                <a:solidFill>
                  <a:schemeClr val="tx1"/>
                </a:solidFill>
                <a:latin typeface="Verdana" panose="020B0604030504040204" pitchFamily="34" charset="0"/>
                <a:ea typeface="ＭＳ Ｐゴシック" panose="020B0600070205080204" pitchFamily="34" charset="-128"/>
              </a:defRPr>
            </a:lvl4pPr>
            <a:lvl5pPr marL="2057400" indent="-228600">
              <a:lnSpc>
                <a:spcPts val="2400"/>
              </a:lnSpc>
              <a:buChar char="»"/>
              <a:defRPr sz="1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ts val="2400"/>
              </a:lnSpc>
              <a:spcBef>
                <a:spcPct val="0"/>
              </a:spcBef>
              <a:spcAft>
                <a:spcPct val="0"/>
              </a:spcAft>
              <a:buChar char="»"/>
              <a:defRPr sz="1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ts val="2400"/>
              </a:lnSpc>
              <a:spcBef>
                <a:spcPct val="0"/>
              </a:spcBef>
              <a:spcAft>
                <a:spcPct val="0"/>
              </a:spcAft>
              <a:buChar char="»"/>
              <a:defRPr sz="1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ts val="2400"/>
              </a:lnSpc>
              <a:spcBef>
                <a:spcPct val="0"/>
              </a:spcBef>
              <a:spcAft>
                <a:spcPct val="0"/>
              </a:spcAft>
              <a:buChar char="»"/>
              <a:defRPr sz="1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ts val="2400"/>
              </a:lnSpc>
              <a:spcBef>
                <a:spcPct val="0"/>
              </a:spcBef>
              <a:spcAft>
                <a:spcPct val="0"/>
              </a:spcAft>
              <a:buChar char="»"/>
              <a:defRPr sz="1400">
                <a:solidFill>
                  <a:schemeClr val="tx1"/>
                </a:solidFill>
                <a:latin typeface="Verdana" panose="020B0604030504040204" pitchFamily="34" charset="0"/>
                <a:ea typeface="ＭＳ Ｐゴシック" panose="020B0600070205080204" pitchFamily="34" charset="-128"/>
              </a:defRPr>
            </a:lvl9pPr>
          </a:lstStyle>
          <a:p>
            <a:pPr>
              <a:spcAft>
                <a:spcPts val="600"/>
              </a:spcAft>
              <a:buNone/>
            </a:pPr>
            <a:r>
              <a:rPr lang="da-DK" altLang="da-DK"/>
              <a:t>Slide </a:t>
            </a:r>
            <a:fld id="{01C903A8-2A6D-4D35-84EE-4B17CB5932F6}" type="slidenum">
              <a:rPr lang="da-DK" altLang="da-DK"/>
              <a:pPr>
                <a:spcAft>
                  <a:spcPts val="600"/>
                </a:spcAft>
                <a:buNone/>
              </a:pPr>
              <a:t>26</a:t>
            </a:fld>
            <a:endParaRPr lang="da-DK" altLang="da-DK"/>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el 1">
            <a:extLst>
              <a:ext uri="{FF2B5EF4-FFF2-40B4-BE49-F238E27FC236}">
                <a16:creationId xmlns:a16="http://schemas.microsoft.com/office/drawing/2014/main" id="{DE88202F-61C0-4A31-A99E-FC7C83A4B61D}"/>
              </a:ext>
            </a:extLst>
          </p:cNvPr>
          <p:cNvSpPr>
            <a:spLocks noGrp="1" noChangeArrowheads="1"/>
          </p:cNvSpPr>
          <p:nvPr>
            <p:ph type="title"/>
          </p:nvPr>
        </p:nvSpPr>
        <p:spPr/>
        <p:txBody>
          <a:bodyPr/>
          <a:lstStyle/>
          <a:p>
            <a:r>
              <a:rPr lang="da-DK" altLang="da-DK">
                <a:ea typeface="ＭＳ Ｐゴシック" panose="020B0600070205080204" pitchFamily="34" charset="-128"/>
              </a:rPr>
              <a:t>Tilstedevær</a:t>
            </a:r>
          </a:p>
        </p:txBody>
      </p:sp>
      <p:sp>
        <p:nvSpPr>
          <p:cNvPr id="71682" name="Pladsholder til indhold 2">
            <a:extLst>
              <a:ext uri="{FF2B5EF4-FFF2-40B4-BE49-F238E27FC236}">
                <a16:creationId xmlns:a16="http://schemas.microsoft.com/office/drawing/2014/main" id="{EF215E75-F50C-4C8A-9351-0F74C683F7BC}"/>
              </a:ext>
            </a:extLst>
          </p:cNvPr>
          <p:cNvSpPr>
            <a:spLocks noGrp="1" noChangeArrowheads="1"/>
          </p:cNvSpPr>
          <p:nvPr>
            <p:ph idx="1"/>
          </p:nvPr>
        </p:nvSpPr>
        <p:spPr/>
        <p:txBody>
          <a:bodyPr/>
          <a:lstStyle/>
          <a:p>
            <a:pPr marL="0" indent="0">
              <a:buNone/>
            </a:pPr>
            <a:r>
              <a:rPr lang="da-DK" altLang="da-DK">
                <a:ea typeface="ＭＳ Ｐゴシック" panose="020B0600070205080204" pitchFamily="34" charset="-128"/>
              </a:rPr>
              <a:t>Den lærende skal altså ikke alene tilbydes et læringsmiljø, og en læringsbane, der passer til vedkommendes behov og potentialer. Men den lærende skal også komme til stede i dette læringsmiljø. </a:t>
            </a:r>
          </a:p>
          <a:p>
            <a:pPr marL="0" indent="0">
              <a:buNone/>
            </a:pPr>
            <a:endParaRPr lang="da-DK" altLang="da-DK">
              <a:ea typeface="ＭＳ Ｐゴシック" panose="020B0600070205080204" pitchFamily="34" charset="-128"/>
            </a:endParaRPr>
          </a:p>
          <a:p>
            <a:pPr marL="0" indent="0">
              <a:buNone/>
            </a:pPr>
            <a:r>
              <a:rPr lang="da-DK" altLang="da-DK">
                <a:ea typeface="ＭＳ Ｐゴシック" panose="020B0600070205080204" pitchFamily="34" charset="-128"/>
              </a:rPr>
              <a:t>Han, hun og måske især </a:t>
            </a:r>
            <a:r>
              <a:rPr lang="da-DK" altLang="da-DK" u="sng">
                <a:ea typeface="ＭＳ Ｐゴシック" panose="020B0600070205080204" pitchFamily="34" charset="-128"/>
              </a:rPr>
              <a:t>de</a:t>
            </a:r>
            <a:r>
              <a:rPr lang="da-DK" altLang="da-DK">
                <a:ea typeface="ＭＳ Ｐゴシック" panose="020B0600070205080204" pitchFamily="34" charset="-128"/>
              </a:rPr>
              <a:t> skal tilbydes fjernvær og kunne realisere dette fjernværs muligheder til tilstedevær.</a:t>
            </a:r>
          </a:p>
          <a:p>
            <a:pPr marL="0" indent="0">
              <a:buNone/>
            </a:pPr>
            <a:endParaRPr lang="da-DK" altLang="da-DK">
              <a:ea typeface="ＭＳ Ｐゴシック" panose="020B0600070205080204" pitchFamily="34" charset="-128"/>
            </a:endParaRPr>
          </a:p>
          <a:p>
            <a:pPr marL="0" indent="0">
              <a:buNone/>
            </a:pPr>
            <a:r>
              <a:rPr lang="da-DK" altLang="da-DK">
                <a:ea typeface="ＭＳ Ｐゴシック" panose="020B0600070205080204" pitchFamily="34" charset="-128"/>
              </a:rPr>
              <a:t>Helms, N.H., Heilesen, S. (2015</a:t>
            </a:r>
          </a:p>
          <a:p>
            <a:pPr marL="0" indent="0">
              <a:buNone/>
            </a:pPr>
            <a:endParaRPr lang="da-DK" altLang="da-DK">
              <a:ea typeface="ＭＳ Ｐゴシック" panose="020B0600070205080204" pitchFamily="34" charset="-128"/>
            </a:endParaRPr>
          </a:p>
        </p:txBody>
      </p:sp>
      <p:sp>
        <p:nvSpPr>
          <p:cNvPr id="71683" name="Pladsholder til dato 3">
            <a:extLst>
              <a:ext uri="{FF2B5EF4-FFF2-40B4-BE49-F238E27FC236}">
                <a16:creationId xmlns:a16="http://schemas.microsoft.com/office/drawing/2014/main" id="{E481F0E0-804A-4BBC-987A-2ED793101707}"/>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400"/>
              </a:lnSpc>
              <a:buChar char="•"/>
              <a:defRPr sz="1400">
                <a:solidFill>
                  <a:schemeClr val="tx1"/>
                </a:solidFill>
                <a:latin typeface="Verdana" panose="020B0604030504040204" pitchFamily="34" charset="0"/>
                <a:ea typeface="ＭＳ Ｐゴシック" panose="020B0600070205080204" pitchFamily="34" charset="-128"/>
              </a:defRPr>
            </a:lvl1pPr>
            <a:lvl2pPr marL="742950" indent="-285750">
              <a:lnSpc>
                <a:spcPts val="2400"/>
              </a:lnSpc>
              <a:buChar char="–"/>
              <a:defRPr sz="1400">
                <a:solidFill>
                  <a:schemeClr val="tx1"/>
                </a:solidFill>
                <a:latin typeface="Verdana" panose="020B0604030504040204" pitchFamily="34" charset="0"/>
                <a:ea typeface="ＭＳ Ｐゴシック" panose="020B0600070205080204" pitchFamily="34" charset="-128"/>
              </a:defRPr>
            </a:lvl2pPr>
            <a:lvl3pPr marL="1143000" indent="-228600">
              <a:lnSpc>
                <a:spcPts val="2400"/>
              </a:lnSpc>
              <a:buChar char="•"/>
              <a:defRPr sz="1400">
                <a:solidFill>
                  <a:schemeClr val="tx1"/>
                </a:solidFill>
                <a:latin typeface="Verdana" panose="020B0604030504040204" pitchFamily="34" charset="0"/>
                <a:ea typeface="ＭＳ Ｐゴシック" panose="020B0600070205080204" pitchFamily="34" charset="-128"/>
              </a:defRPr>
            </a:lvl3pPr>
            <a:lvl4pPr marL="1600200" indent="-228600">
              <a:lnSpc>
                <a:spcPts val="2400"/>
              </a:lnSpc>
              <a:buChar char="–"/>
              <a:defRPr sz="1400">
                <a:solidFill>
                  <a:schemeClr val="tx1"/>
                </a:solidFill>
                <a:latin typeface="Verdana" panose="020B0604030504040204" pitchFamily="34" charset="0"/>
                <a:ea typeface="ＭＳ Ｐゴシック" panose="020B0600070205080204" pitchFamily="34" charset="-128"/>
              </a:defRPr>
            </a:lvl4pPr>
            <a:lvl5pPr marL="2057400" indent="-228600">
              <a:lnSpc>
                <a:spcPts val="2400"/>
              </a:lnSpc>
              <a:buChar char="»"/>
              <a:defRPr sz="1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ts val="2400"/>
              </a:lnSpc>
              <a:spcBef>
                <a:spcPct val="0"/>
              </a:spcBef>
              <a:spcAft>
                <a:spcPct val="0"/>
              </a:spcAft>
              <a:buChar char="»"/>
              <a:defRPr sz="1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ts val="2400"/>
              </a:lnSpc>
              <a:spcBef>
                <a:spcPct val="0"/>
              </a:spcBef>
              <a:spcAft>
                <a:spcPct val="0"/>
              </a:spcAft>
              <a:buChar char="»"/>
              <a:defRPr sz="1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ts val="2400"/>
              </a:lnSpc>
              <a:spcBef>
                <a:spcPct val="0"/>
              </a:spcBef>
              <a:spcAft>
                <a:spcPct val="0"/>
              </a:spcAft>
              <a:buChar char="»"/>
              <a:defRPr sz="1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ts val="2400"/>
              </a:lnSpc>
              <a:spcBef>
                <a:spcPct val="0"/>
              </a:spcBef>
              <a:spcAft>
                <a:spcPct val="0"/>
              </a:spcAft>
              <a:buChar char="»"/>
              <a:defRPr sz="1400">
                <a:solidFill>
                  <a:schemeClr val="tx1"/>
                </a:solidFill>
                <a:latin typeface="Verdana" panose="020B0604030504040204" pitchFamily="34" charset="0"/>
                <a:ea typeface="ＭＳ Ｐゴシック" panose="020B0600070205080204" pitchFamily="34" charset="-128"/>
              </a:defRPr>
            </a:lvl9pPr>
          </a:lstStyle>
          <a:p>
            <a:pPr>
              <a:lnSpc>
                <a:spcPts val="1300"/>
              </a:lnSpc>
              <a:buNone/>
            </a:pPr>
            <a:fld id="{1A4CA6D0-35EA-45B9-86DE-A169CC6C67FC}" type="datetime3">
              <a:rPr lang="da-DK" altLang="da-DK" sz="900">
                <a:solidFill>
                  <a:schemeClr val="bg1"/>
                </a:solidFill>
              </a:rPr>
              <a:pPr>
                <a:lnSpc>
                  <a:spcPts val="1300"/>
                </a:lnSpc>
                <a:buNone/>
              </a:pPr>
              <a:t>23.10.2019</a:t>
            </a:fld>
            <a:endParaRPr lang="da-DK" altLang="da-DK" sz="900">
              <a:solidFill>
                <a:schemeClr val="bg1"/>
              </a:solidFill>
            </a:endParaRPr>
          </a:p>
        </p:txBody>
      </p:sp>
      <p:sp>
        <p:nvSpPr>
          <p:cNvPr id="71684" name="Pladsholder til diasnummer 4">
            <a:extLst>
              <a:ext uri="{FF2B5EF4-FFF2-40B4-BE49-F238E27FC236}">
                <a16:creationId xmlns:a16="http://schemas.microsoft.com/office/drawing/2014/main" id="{D7F1567F-C8F0-488A-8CFE-B5D1473C562C}"/>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400"/>
              </a:lnSpc>
              <a:buChar char="•"/>
              <a:defRPr sz="1400">
                <a:solidFill>
                  <a:schemeClr val="tx1"/>
                </a:solidFill>
                <a:latin typeface="Verdana" panose="020B0604030504040204" pitchFamily="34" charset="0"/>
                <a:ea typeface="ＭＳ Ｐゴシック" panose="020B0600070205080204" pitchFamily="34" charset="-128"/>
              </a:defRPr>
            </a:lvl1pPr>
            <a:lvl2pPr marL="742950" indent="-285750">
              <a:lnSpc>
                <a:spcPts val="2400"/>
              </a:lnSpc>
              <a:buChar char="–"/>
              <a:defRPr sz="1400">
                <a:solidFill>
                  <a:schemeClr val="tx1"/>
                </a:solidFill>
                <a:latin typeface="Verdana" panose="020B0604030504040204" pitchFamily="34" charset="0"/>
                <a:ea typeface="ＭＳ Ｐゴシック" panose="020B0600070205080204" pitchFamily="34" charset="-128"/>
              </a:defRPr>
            </a:lvl2pPr>
            <a:lvl3pPr marL="1143000" indent="-228600">
              <a:lnSpc>
                <a:spcPts val="2400"/>
              </a:lnSpc>
              <a:buChar char="•"/>
              <a:defRPr sz="1400">
                <a:solidFill>
                  <a:schemeClr val="tx1"/>
                </a:solidFill>
                <a:latin typeface="Verdana" panose="020B0604030504040204" pitchFamily="34" charset="0"/>
                <a:ea typeface="ＭＳ Ｐゴシック" panose="020B0600070205080204" pitchFamily="34" charset="-128"/>
              </a:defRPr>
            </a:lvl3pPr>
            <a:lvl4pPr marL="1600200" indent="-228600">
              <a:lnSpc>
                <a:spcPts val="2400"/>
              </a:lnSpc>
              <a:buChar char="–"/>
              <a:defRPr sz="1400">
                <a:solidFill>
                  <a:schemeClr val="tx1"/>
                </a:solidFill>
                <a:latin typeface="Verdana" panose="020B0604030504040204" pitchFamily="34" charset="0"/>
                <a:ea typeface="ＭＳ Ｐゴシック" panose="020B0600070205080204" pitchFamily="34" charset="-128"/>
              </a:defRPr>
            </a:lvl4pPr>
            <a:lvl5pPr marL="2057400" indent="-228600">
              <a:lnSpc>
                <a:spcPts val="2400"/>
              </a:lnSpc>
              <a:buChar char="»"/>
              <a:defRPr sz="1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ts val="2400"/>
              </a:lnSpc>
              <a:spcBef>
                <a:spcPct val="0"/>
              </a:spcBef>
              <a:spcAft>
                <a:spcPct val="0"/>
              </a:spcAft>
              <a:buChar char="»"/>
              <a:defRPr sz="1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ts val="2400"/>
              </a:lnSpc>
              <a:spcBef>
                <a:spcPct val="0"/>
              </a:spcBef>
              <a:spcAft>
                <a:spcPct val="0"/>
              </a:spcAft>
              <a:buChar char="»"/>
              <a:defRPr sz="1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ts val="2400"/>
              </a:lnSpc>
              <a:spcBef>
                <a:spcPct val="0"/>
              </a:spcBef>
              <a:spcAft>
                <a:spcPct val="0"/>
              </a:spcAft>
              <a:buChar char="»"/>
              <a:defRPr sz="1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ts val="2400"/>
              </a:lnSpc>
              <a:spcBef>
                <a:spcPct val="0"/>
              </a:spcBef>
              <a:spcAft>
                <a:spcPct val="0"/>
              </a:spcAft>
              <a:buChar char="»"/>
              <a:defRPr sz="1400">
                <a:solidFill>
                  <a:schemeClr val="tx1"/>
                </a:solidFill>
                <a:latin typeface="Verdana" panose="020B0604030504040204" pitchFamily="34" charset="0"/>
                <a:ea typeface="ＭＳ Ｐゴシック" panose="020B0600070205080204" pitchFamily="34" charset="-128"/>
              </a:defRPr>
            </a:lvl9pPr>
          </a:lstStyle>
          <a:p>
            <a:pPr>
              <a:lnSpc>
                <a:spcPts val="1300"/>
              </a:lnSpc>
              <a:buNone/>
            </a:pPr>
            <a:r>
              <a:rPr lang="da-DK" altLang="da-DK" sz="900">
                <a:solidFill>
                  <a:schemeClr val="bg1"/>
                </a:solidFill>
              </a:rPr>
              <a:t>Slide </a:t>
            </a:r>
            <a:fld id="{43A83275-8FD6-40CF-B7AF-7C16B645E445}" type="slidenum">
              <a:rPr lang="da-DK" altLang="da-DK" sz="900">
                <a:solidFill>
                  <a:schemeClr val="bg1"/>
                </a:solidFill>
              </a:rPr>
              <a:pPr>
                <a:lnSpc>
                  <a:spcPts val="1300"/>
                </a:lnSpc>
                <a:buNone/>
              </a:pPr>
              <a:t>27</a:t>
            </a:fld>
            <a:endParaRPr lang="da-DK" altLang="da-DK" sz="900">
              <a:solidFill>
                <a:schemeClr val="bg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5777" name="Titel 1">
            <a:extLst>
              <a:ext uri="{FF2B5EF4-FFF2-40B4-BE49-F238E27FC236}">
                <a16:creationId xmlns:a16="http://schemas.microsoft.com/office/drawing/2014/main" id="{2C54E35F-5271-AE41-BB14-352F210D9804}"/>
              </a:ext>
            </a:extLst>
          </p:cNvPr>
          <p:cNvSpPr>
            <a:spLocks noGrp="1"/>
          </p:cNvSpPr>
          <p:nvPr>
            <p:ph type="title"/>
          </p:nvPr>
        </p:nvSpPr>
        <p:spPr>
          <a:xfrm>
            <a:off x="1371600" y="685800"/>
            <a:ext cx="9601200" cy="1485900"/>
          </a:xfrm>
        </p:spPr>
        <p:txBody>
          <a:bodyPr>
            <a:normAutofit/>
          </a:bodyPr>
          <a:lstStyle/>
          <a:p>
            <a:pPr eaLnBrk="1" hangingPunct="1">
              <a:defRPr/>
            </a:pPr>
            <a:r>
              <a:rPr lang="da-DK" altLang="da-DK">
                <a:ea typeface="ＭＳ Ｐゴシック" charset="-128"/>
              </a:rPr>
              <a:t>- Spørgsmål</a:t>
            </a:r>
          </a:p>
        </p:txBody>
      </p:sp>
      <p:sp>
        <p:nvSpPr>
          <p:cNvPr id="80899" name="Pladsholder til dato 3">
            <a:extLst>
              <a:ext uri="{FF2B5EF4-FFF2-40B4-BE49-F238E27FC236}">
                <a16:creationId xmlns:a16="http://schemas.microsoft.com/office/drawing/2014/main" id="{B361FEED-8468-4813-8A8F-49863EE9C6B6}"/>
              </a:ext>
            </a:extLst>
          </p:cNvPr>
          <p:cNvSpPr>
            <a:spLocks noGrp="1"/>
          </p:cNvSpPr>
          <p:nvPr>
            <p:ph type="dt" sz="quarter" idx="10"/>
          </p:nvPr>
        </p:nvSpPr>
        <p:spPr bwMode="auto">
          <a:xfrm>
            <a:off x="1390650" y="6453386"/>
            <a:ext cx="1204572" cy="40461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spcAft>
                <a:spcPts val="600"/>
              </a:spcAft>
              <a:buFontTx/>
              <a:buNone/>
            </a:pPr>
            <a:fld id="{6053B6DD-461E-45ED-9099-911A02A4B41F}" type="datetime3">
              <a:rPr lang="da-DK" altLang="da-DK" sz="1300">
                <a:latin typeface="Verdana" panose="020B0604030504040204" pitchFamily="34" charset="0"/>
                <a:ea typeface="ＭＳ Ｐゴシック" panose="020B0600070205080204" pitchFamily="34" charset="-128"/>
              </a:rPr>
              <a:pPr>
                <a:spcBef>
                  <a:spcPct val="0"/>
                </a:spcBef>
                <a:spcAft>
                  <a:spcPts val="600"/>
                </a:spcAft>
                <a:buFontTx/>
                <a:buNone/>
              </a:pPr>
              <a:t>23.10.2019</a:t>
            </a:fld>
            <a:endParaRPr lang="da-DK" altLang="da-DK" sz="1300">
              <a:latin typeface="Verdana" panose="020B0604030504040204" pitchFamily="34" charset="0"/>
              <a:ea typeface="ＭＳ Ｐゴシック" panose="020B0600070205080204" pitchFamily="34" charset="-128"/>
            </a:endParaRPr>
          </a:p>
        </p:txBody>
      </p:sp>
      <p:sp>
        <p:nvSpPr>
          <p:cNvPr id="80900" name="Pladsholder til diasnummer 4">
            <a:extLst>
              <a:ext uri="{FF2B5EF4-FFF2-40B4-BE49-F238E27FC236}">
                <a16:creationId xmlns:a16="http://schemas.microsoft.com/office/drawing/2014/main" id="{908E145C-BD94-442B-A2D0-7FCE3FCFCE5C}"/>
              </a:ext>
            </a:extLst>
          </p:cNvPr>
          <p:cNvSpPr>
            <a:spLocks noGrp="1"/>
          </p:cNvSpPr>
          <p:nvPr>
            <p:ph type="sldNum" sz="quarter" idx="12"/>
          </p:nvPr>
        </p:nvSpPr>
        <p:spPr bwMode="auto">
          <a:xfrm>
            <a:off x="9472736" y="6453386"/>
            <a:ext cx="1596292" cy="40461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spcAft>
                <a:spcPts val="600"/>
              </a:spcAft>
              <a:buFontTx/>
              <a:buNone/>
            </a:pPr>
            <a:r>
              <a:rPr lang="da-DK" altLang="da-DK" sz="2200">
                <a:latin typeface="Verdana" panose="020B0604030504040204" pitchFamily="34" charset="0"/>
                <a:ea typeface="ＭＳ Ｐゴシック" panose="020B0600070205080204" pitchFamily="34" charset="-128"/>
              </a:rPr>
              <a:t>Slide </a:t>
            </a:r>
            <a:fld id="{35045606-5078-4721-9B51-7F4D910BA12B}" type="slidenum">
              <a:rPr lang="da-DK" altLang="da-DK" sz="2200">
                <a:latin typeface="Verdana" panose="020B0604030504040204" pitchFamily="34" charset="0"/>
                <a:ea typeface="ＭＳ Ｐゴシック" panose="020B0600070205080204" pitchFamily="34" charset="-128"/>
              </a:rPr>
              <a:pPr>
                <a:spcBef>
                  <a:spcPct val="0"/>
                </a:spcBef>
                <a:spcAft>
                  <a:spcPts val="600"/>
                </a:spcAft>
                <a:buFontTx/>
                <a:buNone/>
              </a:pPr>
              <a:t>28</a:t>
            </a:fld>
            <a:endParaRPr lang="da-DK" altLang="da-DK" sz="2200">
              <a:latin typeface="Verdana" panose="020B0604030504040204" pitchFamily="34" charset="0"/>
              <a:ea typeface="ＭＳ Ｐゴシック" panose="020B0600070205080204" pitchFamily="34" charset="-128"/>
            </a:endParaRPr>
          </a:p>
        </p:txBody>
      </p:sp>
      <p:graphicFrame>
        <p:nvGraphicFramePr>
          <p:cNvPr id="80902" name="Pladsholder til indhold 2">
            <a:extLst>
              <a:ext uri="{FF2B5EF4-FFF2-40B4-BE49-F238E27FC236}">
                <a16:creationId xmlns:a16="http://schemas.microsoft.com/office/drawing/2014/main" id="{6C850B67-3072-44B0-A1C3-488D76F75D0A}"/>
              </a:ext>
            </a:extLst>
          </p:cNvPr>
          <p:cNvGraphicFramePr>
            <a:graphicFrameLocks noGrp="1"/>
          </p:cNvGraphicFramePr>
          <p:nvPr>
            <p:ph idx="1"/>
            <p:extLst>
              <p:ext uri="{D42A27DB-BD31-4B8C-83A1-F6EECF244321}">
                <p14:modId xmlns:p14="http://schemas.microsoft.com/office/powerpoint/2010/main" val="308482750"/>
              </p:ext>
            </p:extLst>
          </p:nvPr>
        </p:nvGraphicFramePr>
        <p:xfrm>
          <a:off x="1371600" y="2286000"/>
          <a:ext cx="96012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el 1">
            <a:extLst>
              <a:ext uri="{FF2B5EF4-FFF2-40B4-BE49-F238E27FC236}">
                <a16:creationId xmlns:a16="http://schemas.microsoft.com/office/drawing/2014/main" id="{039B8049-F8C2-9B43-A107-C8CDA0572067}"/>
              </a:ext>
            </a:extLst>
          </p:cNvPr>
          <p:cNvSpPr>
            <a:spLocks noGrp="1"/>
          </p:cNvSpPr>
          <p:nvPr>
            <p:ph type="title"/>
          </p:nvPr>
        </p:nvSpPr>
        <p:spPr/>
        <p:txBody>
          <a:bodyPr/>
          <a:lstStyle/>
          <a:p>
            <a:pPr>
              <a:defRPr/>
            </a:pPr>
            <a:r>
              <a:rPr lang="da-DK" altLang="da-DK"/>
              <a:t>Lærerrollen har nu flere dimensioner</a:t>
            </a:r>
          </a:p>
        </p:txBody>
      </p:sp>
      <p:sp>
        <p:nvSpPr>
          <p:cNvPr id="70658" name="Pladsholder til indhold 2">
            <a:extLst>
              <a:ext uri="{FF2B5EF4-FFF2-40B4-BE49-F238E27FC236}">
                <a16:creationId xmlns:a16="http://schemas.microsoft.com/office/drawing/2014/main" id="{EE557F19-A5A3-478F-AB61-E304FE2C98E9}"/>
              </a:ext>
            </a:extLst>
          </p:cNvPr>
          <p:cNvSpPr>
            <a:spLocks noGrp="1"/>
          </p:cNvSpPr>
          <p:nvPr>
            <p:ph idx="1"/>
          </p:nvPr>
        </p:nvSpPr>
        <p:spPr/>
        <p:txBody>
          <a:bodyPr/>
          <a:lstStyle/>
          <a:p>
            <a:r>
              <a:rPr lang="da-DK" altLang="da-DK"/>
              <a:t>Den kuraterende dimension ( at vælge relevante aktiviteter og indhold ift deltagerforudsætninger og mål)</a:t>
            </a:r>
          </a:p>
          <a:p>
            <a:r>
              <a:rPr lang="da-DK" altLang="da-DK"/>
              <a:t>Den narrative dimension (at skabe en fortælling med emplotment, som knytter an til deltageren)</a:t>
            </a:r>
          </a:p>
          <a:p>
            <a:r>
              <a:rPr lang="da-DK" altLang="da-DK"/>
              <a:t>Den motiverende dimension (at kunne give den feedback, der bringer deltageren videre. – Dermed også at kunne identificere deltagerens nærmeste læringszone</a:t>
            </a:r>
          </a:p>
          <a:p>
            <a:r>
              <a:rPr lang="da-DK" altLang="da-DK"/>
              <a:t>Den evaluerende dimension ift både deltagerens og uddannelsens læring</a:t>
            </a:r>
          </a:p>
        </p:txBody>
      </p:sp>
      <p:sp>
        <p:nvSpPr>
          <p:cNvPr id="4" name="Pladsholder til dato 3">
            <a:extLst>
              <a:ext uri="{FF2B5EF4-FFF2-40B4-BE49-F238E27FC236}">
                <a16:creationId xmlns:a16="http://schemas.microsoft.com/office/drawing/2014/main" id="{97D07788-A258-FF42-A302-0C94C0765832}"/>
              </a:ext>
            </a:extLst>
          </p:cNvPr>
          <p:cNvSpPr>
            <a:spLocks noGrp="1"/>
          </p:cNvSpPr>
          <p:nvPr>
            <p:ph type="dt" sz="quarter" idx="10"/>
          </p:nvPr>
        </p:nvSpPr>
        <p:spPr/>
        <p:txBody>
          <a:bodyPr/>
          <a:lstStyle/>
          <a:p>
            <a:pPr>
              <a:defRPr/>
            </a:pPr>
            <a:fld id="{216D394E-3239-AB46-BD00-E41B3CD6AE06}" type="datetime3">
              <a:rPr lang="da-DK" altLang="da-DK" smtClean="0"/>
              <a:pPr>
                <a:defRPr/>
              </a:pPr>
              <a:t>23.10.2019</a:t>
            </a:fld>
            <a:endParaRPr lang="da-DK" altLang="da-DK"/>
          </a:p>
        </p:txBody>
      </p:sp>
      <p:sp>
        <p:nvSpPr>
          <p:cNvPr id="5" name="Pladsholder til slidenummer 4">
            <a:extLst>
              <a:ext uri="{FF2B5EF4-FFF2-40B4-BE49-F238E27FC236}">
                <a16:creationId xmlns:a16="http://schemas.microsoft.com/office/drawing/2014/main" id="{5F76D217-2ED0-C144-A64C-16239D32440B}"/>
              </a:ext>
            </a:extLst>
          </p:cNvPr>
          <p:cNvSpPr>
            <a:spLocks noGrp="1"/>
          </p:cNvSpPr>
          <p:nvPr>
            <p:ph type="sldNum" sz="quarter" idx="12"/>
          </p:nvPr>
        </p:nvSpPr>
        <p:spPr/>
        <p:txBody>
          <a:bodyPr/>
          <a:lstStyle/>
          <a:p>
            <a:pPr>
              <a:defRPr/>
            </a:pPr>
            <a:r>
              <a:rPr lang="da-DK" altLang="da-DK"/>
              <a:t>Slide </a:t>
            </a:r>
            <a:fld id="{11B028C0-F172-4341-81D0-611B56CFA19B}" type="slidenum">
              <a:rPr lang="da-DK" altLang="da-DK" smtClean="0"/>
              <a:pPr>
                <a:defRPr/>
              </a:pPr>
              <a:t>29</a:t>
            </a:fld>
            <a:endParaRPr lang="da-DK" altLang="da-DK"/>
          </a:p>
        </p:txBody>
      </p:sp>
    </p:spTree>
    <p:extLst>
      <p:ext uri="{BB962C8B-B14F-4D97-AF65-F5344CB8AC3E}">
        <p14:creationId xmlns:p14="http://schemas.microsoft.com/office/powerpoint/2010/main" val="2626763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0BC9609-A8AF-411F-A9E0-C3B93C894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85FA271-02E0-2E44-A933-9BD1ED24CC00}"/>
              </a:ext>
            </a:extLst>
          </p:cNvPr>
          <p:cNvSpPr>
            <a:spLocks noGrp="1"/>
          </p:cNvSpPr>
          <p:nvPr>
            <p:ph type="title"/>
          </p:nvPr>
        </p:nvSpPr>
        <p:spPr>
          <a:xfrm>
            <a:off x="640080" y="639704"/>
            <a:ext cx="3299579" cy="5577840"/>
          </a:xfrm>
        </p:spPr>
        <p:txBody>
          <a:bodyPr anchor="ctr">
            <a:normAutofit/>
          </a:bodyPr>
          <a:lstStyle/>
          <a:p>
            <a:pPr algn="ctr">
              <a:defRPr/>
            </a:pPr>
            <a:r>
              <a:rPr lang="da-DK" sz="3100" dirty="0"/>
              <a:t>Svaret: Den 4. læringsrevolution</a:t>
            </a:r>
          </a:p>
        </p:txBody>
      </p:sp>
      <p:sp>
        <p:nvSpPr>
          <p:cNvPr id="4" name="Pladsholder til dato 3">
            <a:extLst>
              <a:ext uri="{FF2B5EF4-FFF2-40B4-BE49-F238E27FC236}">
                <a16:creationId xmlns:a16="http://schemas.microsoft.com/office/drawing/2014/main" id="{A85001F9-C116-D549-AC32-52A6B307B0DB}"/>
              </a:ext>
            </a:extLst>
          </p:cNvPr>
          <p:cNvSpPr>
            <a:spLocks noGrp="1"/>
          </p:cNvSpPr>
          <p:nvPr>
            <p:ph type="dt" sz="quarter" idx="10"/>
          </p:nvPr>
        </p:nvSpPr>
        <p:spPr>
          <a:xfrm>
            <a:off x="1390650" y="6453386"/>
            <a:ext cx="1204572" cy="404614"/>
          </a:xfrm>
        </p:spPr>
        <p:txBody>
          <a:bodyPr>
            <a:normAutofit/>
          </a:bodyPr>
          <a:lstStyle/>
          <a:p>
            <a:pPr>
              <a:spcAft>
                <a:spcPts val="600"/>
              </a:spcAft>
              <a:defRPr/>
            </a:pPr>
            <a:fld id="{FD9AD00E-BE0E-6F49-BB87-04B86CA6439B}" type="datetime3">
              <a:rPr lang="da-DK" altLang="da-DK" smtClean="0"/>
              <a:pPr>
                <a:spcAft>
                  <a:spcPts val="600"/>
                </a:spcAft>
                <a:defRPr/>
              </a:pPr>
              <a:t>23.10.2019</a:t>
            </a:fld>
            <a:endParaRPr lang="da-DK" altLang="da-DK"/>
          </a:p>
        </p:txBody>
      </p:sp>
      <p:sp>
        <p:nvSpPr>
          <p:cNvPr id="5" name="Pladsholder til slidenummer 4">
            <a:extLst>
              <a:ext uri="{FF2B5EF4-FFF2-40B4-BE49-F238E27FC236}">
                <a16:creationId xmlns:a16="http://schemas.microsoft.com/office/drawing/2014/main" id="{305A6FD9-7E86-3442-A03D-765628A3EE95}"/>
              </a:ext>
            </a:extLst>
          </p:cNvPr>
          <p:cNvSpPr>
            <a:spLocks noGrp="1"/>
          </p:cNvSpPr>
          <p:nvPr>
            <p:ph type="sldNum" sz="quarter" idx="12"/>
          </p:nvPr>
        </p:nvSpPr>
        <p:spPr>
          <a:xfrm>
            <a:off x="9472736" y="6453386"/>
            <a:ext cx="1596292" cy="404614"/>
          </a:xfrm>
        </p:spPr>
        <p:txBody>
          <a:bodyPr>
            <a:normAutofit/>
          </a:bodyPr>
          <a:lstStyle/>
          <a:p>
            <a:pPr>
              <a:spcAft>
                <a:spcPts val="600"/>
              </a:spcAft>
              <a:defRPr/>
            </a:pPr>
            <a:r>
              <a:rPr lang="da-DK" altLang="da-DK"/>
              <a:t>Slide </a:t>
            </a:r>
            <a:fld id="{DA9CA641-EEAA-499E-84C6-6BF8E33A00B7}" type="slidenum">
              <a:rPr lang="da-DK" altLang="da-DK" smtClean="0"/>
              <a:pPr>
                <a:spcAft>
                  <a:spcPts val="600"/>
                </a:spcAft>
                <a:defRPr/>
              </a:pPr>
              <a:t>3</a:t>
            </a:fld>
            <a:endParaRPr lang="da-DK" altLang="da-DK"/>
          </a:p>
        </p:txBody>
      </p:sp>
      <p:graphicFrame>
        <p:nvGraphicFramePr>
          <p:cNvPr id="7" name="Pladsholder til indhold 2">
            <a:extLst>
              <a:ext uri="{FF2B5EF4-FFF2-40B4-BE49-F238E27FC236}">
                <a16:creationId xmlns:a16="http://schemas.microsoft.com/office/drawing/2014/main" id="{9CBA808A-856B-4007-A8CD-4853012C7481}"/>
              </a:ext>
            </a:extLst>
          </p:cNvPr>
          <p:cNvGraphicFramePr>
            <a:graphicFrameLocks noGrp="1"/>
          </p:cNvGraphicFramePr>
          <p:nvPr>
            <p:ph idx="1"/>
            <p:extLst>
              <p:ext uri="{D42A27DB-BD31-4B8C-83A1-F6EECF244321}">
                <p14:modId xmlns:p14="http://schemas.microsoft.com/office/powerpoint/2010/main" val="4252729257"/>
              </p:ext>
            </p:extLst>
          </p:nvPr>
        </p:nvGraphicFramePr>
        <p:xfrm>
          <a:off x="4901472" y="639705"/>
          <a:ext cx="6506304" cy="5577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el 1">
            <a:extLst>
              <a:ext uri="{FF2B5EF4-FFF2-40B4-BE49-F238E27FC236}">
                <a16:creationId xmlns:a16="http://schemas.microsoft.com/office/drawing/2014/main" id="{11F83E90-7BB4-2441-943D-563CFCE2195F}"/>
              </a:ext>
            </a:extLst>
          </p:cNvPr>
          <p:cNvSpPr>
            <a:spLocks noGrp="1"/>
          </p:cNvSpPr>
          <p:nvPr>
            <p:ph type="title"/>
          </p:nvPr>
        </p:nvSpPr>
        <p:spPr/>
        <p:txBody>
          <a:bodyPr/>
          <a:lstStyle/>
          <a:p>
            <a:pPr>
              <a:defRPr/>
            </a:pPr>
            <a:r>
              <a:rPr lang="da-DK" altLang="da-DK"/>
              <a:t>- Dermed også en ny arbejdsdeling</a:t>
            </a:r>
            <a:r>
              <a:rPr lang="is-IS" altLang="da-DK"/>
              <a:t>…</a:t>
            </a:r>
            <a:endParaRPr lang="da-DK" altLang="da-DK"/>
          </a:p>
        </p:txBody>
      </p:sp>
      <p:graphicFrame>
        <p:nvGraphicFramePr>
          <p:cNvPr id="6" name="Pladsholder til indhold 5">
            <a:extLst>
              <a:ext uri="{FF2B5EF4-FFF2-40B4-BE49-F238E27FC236}">
                <a16:creationId xmlns:a16="http://schemas.microsoft.com/office/drawing/2014/main" id="{BC7F0425-B3FF-8342-B088-78FBCD2E8956}"/>
              </a:ext>
            </a:extLst>
          </p:cNvPr>
          <p:cNvGraphicFramePr>
            <a:graphicFrameLocks noGrp="1"/>
          </p:cNvGraphicFramePr>
          <p:nvPr>
            <p:ph idx="1"/>
          </p:nvPr>
        </p:nvGraphicFramePr>
        <p:xfrm>
          <a:off x="2152650" y="1825625"/>
          <a:ext cx="7886700" cy="2595582"/>
        </p:xfrm>
        <a:graphic>
          <a:graphicData uri="http://schemas.openxmlformats.org/drawingml/2006/table">
            <a:tbl>
              <a:tblPr/>
              <a:tblGrid>
                <a:gridCol w="2628900">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tblGrid>
              <a:tr h="520555">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a-DK" altLang="da-DK" sz="2400" b="1" i="0" u="none" strike="noStrike" cap="none" normalizeH="0" baseline="0">
                        <a:ln>
                          <a:noFill/>
                        </a:ln>
                        <a:solidFill>
                          <a:srgbClr val="FFFFFF"/>
                        </a:solidFill>
                        <a:effectLst/>
                        <a:latin typeface="Calibri" charset="0"/>
                        <a:ea typeface="ＭＳ Ｐゴシック" charset="-128"/>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a-DK" altLang="da-DK" sz="2400" b="1" i="0" u="none" strike="noStrike" cap="none" normalizeH="0" baseline="0">
                          <a:ln>
                            <a:noFill/>
                          </a:ln>
                          <a:solidFill>
                            <a:srgbClr val="FFFFFF"/>
                          </a:solidFill>
                          <a:effectLst/>
                          <a:latin typeface="Calibri" charset="0"/>
                          <a:ea typeface="ＭＳ Ｐゴシック" charset="-128"/>
                        </a:rPr>
                        <a:t>Kompetence</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a-DK" altLang="da-DK" sz="2400" b="1" i="0" u="none" strike="noStrike" cap="none" normalizeH="0" baseline="0">
                          <a:ln>
                            <a:noFill/>
                          </a:ln>
                          <a:solidFill>
                            <a:srgbClr val="FFFFFF"/>
                          </a:solidFill>
                          <a:effectLst/>
                          <a:latin typeface="Calibri" charset="0"/>
                          <a:ea typeface="ＭＳ Ｐゴシック" charset="-128"/>
                        </a:rPr>
                        <a:t>Organisering</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20555">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a-DK" altLang="da-DK" sz="2400" b="0" i="0" u="none" strike="noStrike" cap="none" normalizeH="0" baseline="0">
                          <a:ln>
                            <a:noFill/>
                          </a:ln>
                          <a:solidFill>
                            <a:srgbClr val="000000"/>
                          </a:solidFill>
                          <a:effectLst/>
                          <a:latin typeface="Calibri" charset="0"/>
                          <a:ea typeface="ＭＳ Ｐゴシック" charset="-128"/>
                        </a:rPr>
                        <a:t>Før</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E3DB"/>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a-DK" altLang="da-DK" sz="2400" b="0" i="0" u="none" strike="noStrike" cap="none" normalizeH="0" baseline="0">
                          <a:ln>
                            <a:noFill/>
                          </a:ln>
                          <a:solidFill>
                            <a:srgbClr val="000000"/>
                          </a:solidFill>
                          <a:effectLst/>
                          <a:latin typeface="Calibri" charset="0"/>
                          <a:ea typeface="ＭＳ Ｐゴシック" charset="-128"/>
                        </a:rPr>
                        <a:t>Det ”samme”</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E3DB"/>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a-DK" altLang="da-DK" sz="2400" b="0" i="0" u="none" strike="noStrike" cap="none" normalizeH="0" baseline="0">
                          <a:ln>
                            <a:noFill/>
                          </a:ln>
                          <a:solidFill>
                            <a:srgbClr val="000000"/>
                          </a:solidFill>
                          <a:effectLst/>
                          <a:latin typeface="Calibri" charset="0"/>
                          <a:ea typeface="ＭＳ Ｐゴシック" charset="-128"/>
                        </a:rPr>
                        <a:t>Hver for sig</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E3DB"/>
                    </a:solidFill>
                  </a:tcPr>
                </a:tc>
                <a:extLst>
                  <a:ext uri="{0D108BD9-81ED-4DB2-BD59-A6C34878D82A}">
                    <a16:rowId xmlns:a16="http://schemas.microsoft.com/office/drawing/2014/main" val="10001"/>
                  </a:ext>
                </a:extLst>
              </a:tr>
              <a:tr h="1554453">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a-DK" altLang="da-DK" sz="2400" b="0" i="0" u="none" strike="noStrike" cap="none" normalizeH="0" baseline="0">
                          <a:ln>
                            <a:noFill/>
                          </a:ln>
                          <a:solidFill>
                            <a:srgbClr val="000000"/>
                          </a:solidFill>
                          <a:effectLst/>
                          <a:latin typeface="Calibri" charset="0"/>
                          <a:ea typeface="ＭＳ Ｐゴシック" charset="-128"/>
                        </a:rPr>
                        <a:t>Nu</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F2EE"/>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a-DK" altLang="da-DK" sz="2400" b="0" i="0" u="none" strike="noStrike" cap="none" normalizeH="0" baseline="0">
                          <a:ln>
                            <a:noFill/>
                          </a:ln>
                          <a:solidFill>
                            <a:srgbClr val="000000"/>
                          </a:solidFill>
                          <a:effectLst/>
                          <a:latin typeface="Calibri" charset="0"/>
                          <a:ea typeface="ＭＳ Ｐゴシック" charset="-128"/>
                        </a:rPr>
                        <a:t>Specialiseret og forskelligt, men med gensidig forståelse</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F2EE"/>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a-DK" altLang="da-DK" sz="2400" b="0" i="0" u="none" strike="noStrike" cap="none" normalizeH="0" baseline="0">
                          <a:ln>
                            <a:noFill/>
                          </a:ln>
                          <a:solidFill>
                            <a:srgbClr val="000000"/>
                          </a:solidFill>
                          <a:effectLst/>
                          <a:latin typeface="Calibri" charset="0"/>
                          <a:ea typeface="ＭＳ Ｐゴシック" charset="-128"/>
                        </a:rPr>
                        <a:t>Sammen konstitueret af forskellighed</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F2EE"/>
                    </a:solidFill>
                  </a:tcPr>
                </a:tc>
                <a:extLst>
                  <a:ext uri="{0D108BD9-81ED-4DB2-BD59-A6C34878D82A}">
                    <a16:rowId xmlns:a16="http://schemas.microsoft.com/office/drawing/2014/main" val="10002"/>
                  </a:ext>
                </a:extLst>
              </a:tr>
            </a:tbl>
          </a:graphicData>
        </a:graphic>
      </p:graphicFrame>
      <p:sp>
        <p:nvSpPr>
          <p:cNvPr id="4" name="Pladsholder til dato 3">
            <a:extLst>
              <a:ext uri="{FF2B5EF4-FFF2-40B4-BE49-F238E27FC236}">
                <a16:creationId xmlns:a16="http://schemas.microsoft.com/office/drawing/2014/main" id="{863F77A9-540F-CD4D-9E4E-FE52814B4B3B}"/>
              </a:ext>
            </a:extLst>
          </p:cNvPr>
          <p:cNvSpPr>
            <a:spLocks noGrp="1"/>
          </p:cNvSpPr>
          <p:nvPr>
            <p:ph type="dt" sz="quarter" idx="10"/>
          </p:nvPr>
        </p:nvSpPr>
        <p:spPr/>
        <p:txBody>
          <a:bodyPr/>
          <a:lstStyle/>
          <a:p>
            <a:pPr>
              <a:defRPr/>
            </a:pPr>
            <a:fld id="{216D394E-3239-AB46-BD00-E41B3CD6AE06}" type="datetime3">
              <a:rPr lang="da-DK" altLang="da-DK" smtClean="0"/>
              <a:pPr>
                <a:defRPr/>
              </a:pPr>
              <a:t>23.10.2019</a:t>
            </a:fld>
            <a:endParaRPr lang="da-DK" altLang="da-DK"/>
          </a:p>
        </p:txBody>
      </p:sp>
      <p:sp>
        <p:nvSpPr>
          <p:cNvPr id="5" name="Pladsholder til slidenummer 4">
            <a:extLst>
              <a:ext uri="{FF2B5EF4-FFF2-40B4-BE49-F238E27FC236}">
                <a16:creationId xmlns:a16="http://schemas.microsoft.com/office/drawing/2014/main" id="{8626020F-BAAC-0D47-A32B-FC901F94F589}"/>
              </a:ext>
            </a:extLst>
          </p:cNvPr>
          <p:cNvSpPr>
            <a:spLocks noGrp="1"/>
          </p:cNvSpPr>
          <p:nvPr>
            <p:ph type="sldNum" sz="quarter" idx="12"/>
          </p:nvPr>
        </p:nvSpPr>
        <p:spPr/>
        <p:txBody>
          <a:bodyPr/>
          <a:lstStyle/>
          <a:p>
            <a:pPr>
              <a:defRPr/>
            </a:pPr>
            <a:r>
              <a:rPr lang="da-DK" altLang="da-DK"/>
              <a:t>Slide </a:t>
            </a:r>
            <a:fld id="{3C7955CE-72BE-412E-AD91-1961BB173FFF}" type="slidenum">
              <a:rPr lang="da-DK" altLang="da-DK" smtClean="0"/>
              <a:pPr>
                <a:defRPr/>
              </a:pPr>
              <a:t>30</a:t>
            </a:fld>
            <a:endParaRPr lang="da-DK" altLang="da-DK"/>
          </a:p>
        </p:txBody>
      </p:sp>
    </p:spTree>
    <p:extLst>
      <p:ext uri="{BB962C8B-B14F-4D97-AF65-F5344CB8AC3E}">
        <p14:creationId xmlns:p14="http://schemas.microsoft.com/office/powerpoint/2010/main" val="201364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5" name="Group 37">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39"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40"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pic>
        <p:nvPicPr>
          <p:cNvPr id="3" name="Billede 2" descr="Et billede, der indeholder person, bygning, mand, mad&#10;&#10;Automatisk genereret beskrivelse">
            <a:extLst>
              <a:ext uri="{FF2B5EF4-FFF2-40B4-BE49-F238E27FC236}">
                <a16:creationId xmlns:a16="http://schemas.microsoft.com/office/drawing/2014/main" id="{2C469AE5-7352-48EA-B871-FBE166300E24}"/>
              </a:ext>
            </a:extLst>
          </p:cNvPr>
          <p:cNvPicPr>
            <a:picLocks noChangeAspect="1"/>
          </p:cNvPicPr>
          <p:nvPr/>
        </p:nvPicPr>
        <p:blipFill rotWithShape="1">
          <a:blip r:embed="rId2">
            <a:grayscl/>
          </a:blip>
          <a:srcRect b="19049"/>
          <a:stretch/>
        </p:blipFill>
        <p:spPr>
          <a:xfrm>
            <a:off x="50820" y="0"/>
            <a:ext cx="12687280" cy="6859300"/>
          </a:xfrm>
          <a:prstGeom prst="rect">
            <a:avLst/>
          </a:prstGeom>
        </p:spPr>
      </p:pic>
      <p:sp>
        <p:nvSpPr>
          <p:cNvPr id="47" name="Rectangle 41">
            <a:extLst>
              <a:ext uri="{FF2B5EF4-FFF2-40B4-BE49-F238E27FC236}">
                <a16:creationId xmlns:a16="http://schemas.microsoft.com/office/drawing/2014/main" id="{ED9C10B4-E6CF-4138-A430-ADE3DCF0FE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8" y="0"/>
            <a:ext cx="12192000" cy="6858000"/>
          </a:xfrm>
          <a:prstGeom prst="rect">
            <a:avLst/>
          </a:prstGeom>
          <a:gradFill flip="none" rotWithShape="1">
            <a:gsLst>
              <a:gs pos="20000">
                <a:schemeClr val="tx2">
                  <a:alpha val="70000"/>
                </a:schemeClr>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6">
            <a:extLst>
              <a:ext uri="{FF2B5EF4-FFF2-40B4-BE49-F238E27FC236}">
                <a16:creationId xmlns:a16="http://schemas.microsoft.com/office/drawing/2014/main" id="{59A08B30-802F-44BB-8817-40AAE17DB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bg2"/>
          </a:solidFill>
          <a:ln w="0">
            <a:noFill/>
            <a:prstDash val="solid"/>
            <a:round/>
            <a:headEnd/>
            <a:tailEnd/>
          </a:ln>
        </p:spPr>
      </p:sp>
      <p:sp>
        <p:nvSpPr>
          <p:cNvPr id="46" name="Freeform 6">
            <a:extLst>
              <a:ext uri="{FF2B5EF4-FFF2-40B4-BE49-F238E27FC236}">
                <a16:creationId xmlns:a16="http://schemas.microsoft.com/office/drawing/2014/main" id="{FB93F8E6-40C5-4DF8-B869-00349BD460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bg2"/>
          </a:solidFill>
          <a:ln w="0">
            <a:noFill/>
            <a:prstDash val="solid"/>
            <a:round/>
            <a:headEnd/>
            <a:tailEnd/>
          </a:ln>
        </p:spPr>
      </p:sp>
      <p:sp>
        <p:nvSpPr>
          <p:cNvPr id="6" name="Titel 5">
            <a:extLst>
              <a:ext uri="{FF2B5EF4-FFF2-40B4-BE49-F238E27FC236}">
                <a16:creationId xmlns:a16="http://schemas.microsoft.com/office/drawing/2014/main" id="{0B1DDC2D-C704-AA4B-B13A-9BACA3CD6AF5}"/>
              </a:ext>
            </a:extLst>
          </p:cNvPr>
          <p:cNvSpPr>
            <a:spLocks noGrp="1"/>
          </p:cNvSpPr>
          <p:nvPr>
            <p:ph type="title"/>
          </p:nvPr>
        </p:nvSpPr>
        <p:spPr>
          <a:xfrm>
            <a:off x="5318728" y="4759774"/>
            <a:ext cx="8361229" cy="2098226"/>
          </a:xfrm>
        </p:spPr>
        <p:txBody>
          <a:bodyPr vert="horz" lIns="91440" tIns="45720" rIns="91440" bIns="45720" rtlCol="0" anchor="b">
            <a:normAutofit/>
          </a:bodyPr>
          <a:lstStyle/>
          <a:p>
            <a:pPr algn="ctr">
              <a:defRPr/>
            </a:pPr>
            <a:r>
              <a:rPr lang="en-US" sz="3400">
                <a:solidFill>
                  <a:schemeClr val="bg2"/>
                </a:solidFill>
              </a:rPr>
              <a:t>Spørgsmål..</a:t>
            </a:r>
            <a:br>
              <a:rPr lang="en-US" sz="3400">
                <a:solidFill>
                  <a:schemeClr val="bg2"/>
                </a:solidFill>
              </a:rPr>
            </a:br>
            <a:br>
              <a:rPr lang="en-US" sz="3400">
                <a:solidFill>
                  <a:schemeClr val="bg2"/>
                </a:solidFill>
              </a:rPr>
            </a:br>
            <a:br>
              <a:rPr lang="en-US" sz="3400">
                <a:solidFill>
                  <a:schemeClr val="bg2"/>
                </a:solidFill>
              </a:rPr>
            </a:br>
            <a:endParaRPr lang="en-US" sz="3400" dirty="0">
              <a:solidFill>
                <a:schemeClr val="bg2"/>
              </a:solidFill>
            </a:endParaRPr>
          </a:p>
        </p:txBody>
      </p:sp>
      <p:sp>
        <p:nvSpPr>
          <p:cNvPr id="4" name="Pladsholder til dato 3">
            <a:extLst>
              <a:ext uri="{FF2B5EF4-FFF2-40B4-BE49-F238E27FC236}">
                <a16:creationId xmlns:a16="http://schemas.microsoft.com/office/drawing/2014/main" id="{F31E88EF-2498-1440-9638-BBA8D23210B0}"/>
              </a:ext>
            </a:extLst>
          </p:cNvPr>
          <p:cNvSpPr>
            <a:spLocks noGrp="1"/>
          </p:cNvSpPr>
          <p:nvPr>
            <p:ph type="dt" sz="quarter" idx="10"/>
          </p:nvPr>
        </p:nvSpPr>
        <p:spPr>
          <a:xfrm>
            <a:off x="752858" y="6453386"/>
            <a:ext cx="1607944" cy="404614"/>
          </a:xfrm>
        </p:spPr>
        <p:txBody>
          <a:bodyPr vert="horz" lIns="91440" tIns="45720" rIns="91440" bIns="45720" rtlCol="0" anchor="ctr">
            <a:normAutofit/>
          </a:bodyPr>
          <a:lstStyle/>
          <a:p>
            <a:pPr>
              <a:spcAft>
                <a:spcPts val="600"/>
              </a:spcAft>
              <a:defRPr/>
            </a:pPr>
            <a:fld id="{FD9AD00E-BE0E-6F49-BB87-04B86CA6439B}" type="datetime3">
              <a:rPr lang="en-US" altLang="da-DK">
                <a:solidFill>
                  <a:schemeClr val="bg2"/>
                </a:solidFill>
              </a:rPr>
              <a:pPr>
                <a:spcAft>
                  <a:spcPts val="600"/>
                </a:spcAft>
                <a:defRPr/>
              </a:pPr>
              <a:t>23 October 2019</a:t>
            </a:fld>
            <a:endParaRPr lang="en-US" altLang="da-DK">
              <a:solidFill>
                <a:schemeClr val="bg2"/>
              </a:solidFill>
            </a:endParaRPr>
          </a:p>
        </p:txBody>
      </p:sp>
      <p:sp>
        <p:nvSpPr>
          <p:cNvPr id="5" name="Pladsholder til slidenummer 4">
            <a:extLst>
              <a:ext uri="{FF2B5EF4-FFF2-40B4-BE49-F238E27FC236}">
                <a16:creationId xmlns:a16="http://schemas.microsoft.com/office/drawing/2014/main" id="{912E0CA4-88E9-A748-81A8-B416CF094E78}"/>
              </a:ext>
            </a:extLst>
          </p:cNvPr>
          <p:cNvSpPr>
            <a:spLocks noGrp="1"/>
          </p:cNvSpPr>
          <p:nvPr>
            <p:ph type="sldNum" sz="quarter" idx="12"/>
          </p:nvPr>
        </p:nvSpPr>
        <p:spPr>
          <a:xfrm>
            <a:off x="9830683" y="6453386"/>
            <a:ext cx="1596292" cy="404614"/>
          </a:xfrm>
        </p:spPr>
        <p:txBody>
          <a:bodyPr vert="horz" lIns="91440" tIns="45720" rIns="91440" bIns="45720" rtlCol="0" anchor="ctr">
            <a:normAutofit/>
          </a:bodyPr>
          <a:lstStyle/>
          <a:p>
            <a:pPr>
              <a:spcAft>
                <a:spcPts val="600"/>
              </a:spcAft>
              <a:defRPr/>
            </a:pPr>
            <a:r>
              <a:rPr lang="en-US" altLang="da-DK">
                <a:solidFill>
                  <a:schemeClr val="bg2"/>
                </a:solidFill>
              </a:rPr>
              <a:t>Slide </a:t>
            </a:r>
            <a:fld id="{F3DD39C0-4F4B-484A-A629-AA5E223D3482}" type="slidenum">
              <a:rPr lang="en-US" altLang="da-DK">
                <a:solidFill>
                  <a:schemeClr val="bg2"/>
                </a:solidFill>
              </a:rPr>
              <a:pPr>
                <a:spcAft>
                  <a:spcPts val="600"/>
                </a:spcAft>
                <a:defRPr/>
              </a:pPr>
              <a:t>31</a:t>
            </a:fld>
            <a:endParaRPr lang="en-US" altLang="da-DK">
              <a:solidFill>
                <a:schemeClr val="bg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 name="Group 23">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25"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6"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35" name="Rectangle 27">
            <a:extLst>
              <a:ext uri="{FF2B5EF4-FFF2-40B4-BE49-F238E27FC236}">
                <a16:creationId xmlns:a16="http://schemas.microsoft.com/office/drawing/2014/main" id="{B709ADC9-6EAF-4268-9415-1ED5ECFA2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lede 5" descr="Et billede, der indeholder person, sidder, mand, ser&#10;&#10;Automatisk genereret beskrivelse">
            <a:extLst>
              <a:ext uri="{FF2B5EF4-FFF2-40B4-BE49-F238E27FC236}">
                <a16:creationId xmlns:a16="http://schemas.microsoft.com/office/drawing/2014/main" id="{F72BA256-CCC8-40D8-BB5D-2E4EC99383E8}"/>
              </a:ext>
            </a:extLst>
          </p:cNvPr>
          <p:cNvPicPr>
            <a:picLocks noChangeAspect="1"/>
          </p:cNvPicPr>
          <p:nvPr/>
        </p:nvPicPr>
        <p:blipFill rotWithShape="1">
          <a:blip r:embed="rId2">
            <a:alphaModFix amt="40000"/>
          </a:blip>
          <a:srcRect l="3816" r="20184" b="-1"/>
          <a:stretch/>
        </p:blipFill>
        <p:spPr>
          <a:xfrm>
            <a:off x="20" y="10"/>
            <a:ext cx="12191980" cy="6857990"/>
          </a:xfrm>
          <a:prstGeom prst="rect">
            <a:avLst/>
          </a:prstGeom>
        </p:spPr>
      </p:pic>
      <p:sp>
        <p:nvSpPr>
          <p:cNvPr id="2" name="Titel 1">
            <a:extLst>
              <a:ext uri="{FF2B5EF4-FFF2-40B4-BE49-F238E27FC236}">
                <a16:creationId xmlns:a16="http://schemas.microsoft.com/office/drawing/2014/main" id="{231D6ABC-C6FB-4200-ACF8-F345A469BFDA}"/>
              </a:ext>
            </a:extLst>
          </p:cNvPr>
          <p:cNvSpPr>
            <a:spLocks noGrp="1"/>
          </p:cNvSpPr>
          <p:nvPr>
            <p:ph type="title"/>
          </p:nvPr>
        </p:nvSpPr>
        <p:spPr>
          <a:xfrm>
            <a:off x="1915128" y="1788454"/>
            <a:ext cx="8361229" cy="2098226"/>
          </a:xfrm>
        </p:spPr>
        <p:txBody>
          <a:bodyPr vert="horz" lIns="91440" tIns="45720" rIns="91440" bIns="45720" rtlCol="0" anchor="b">
            <a:normAutofit/>
          </a:bodyPr>
          <a:lstStyle/>
          <a:p>
            <a:pPr algn="ctr">
              <a:lnSpc>
                <a:spcPct val="89000"/>
              </a:lnSpc>
            </a:pPr>
            <a:r>
              <a:rPr lang="en-US" sz="7200" cap="all" dirty="0" err="1"/>
              <a:t>Inden</a:t>
            </a:r>
            <a:r>
              <a:rPr lang="en-US" sz="7200" cap="all" dirty="0"/>
              <a:t> vi </a:t>
            </a:r>
            <a:r>
              <a:rPr lang="en-US" sz="7200" cap="all" dirty="0" err="1"/>
              <a:t>går</a:t>
            </a:r>
            <a:r>
              <a:rPr lang="en-US" sz="7200" cap="all" dirty="0"/>
              <a:t> I gang – for </a:t>
            </a:r>
            <a:r>
              <a:rPr lang="en-US" sz="7200" cap="all" dirty="0" err="1"/>
              <a:t>alvor</a:t>
            </a:r>
            <a:r>
              <a:rPr lang="en-US" sz="7200" cap="all" dirty="0"/>
              <a:t>!!</a:t>
            </a:r>
          </a:p>
        </p:txBody>
      </p:sp>
    </p:spTree>
    <p:extLst>
      <p:ext uri="{BB962C8B-B14F-4D97-AF65-F5344CB8AC3E}">
        <p14:creationId xmlns:p14="http://schemas.microsoft.com/office/powerpoint/2010/main" val="147780482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49BC34D-9C23-4D6D-8213-1F471AF85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1" name="Freeform 6">
              <a:extLst>
                <a:ext uri="{FF2B5EF4-FFF2-40B4-BE49-F238E27FC236}">
                  <a16:creationId xmlns:a16="http://schemas.microsoft.com/office/drawing/2014/main" id="{FA0F5D6C-5025-4D7E-82DD-C2C6FDA1E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2" name="Freeform 6">
              <a:extLst>
                <a:ext uri="{FF2B5EF4-FFF2-40B4-BE49-F238E27FC236}">
                  <a16:creationId xmlns:a16="http://schemas.microsoft.com/office/drawing/2014/main" id="{E2AF2C17-4AB4-4402-B84B-129EF95D1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4" name="Rectangle 13">
            <a:extLst>
              <a:ext uri="{FF2B5EF4-FFF2-40B4-BE49-F238E27FC236}">
                <a16:creationId xmlns:a16="http://schemas.microsoft.com/office/drawing/2014/main" id="{CB73C468-D875-4A8E-A540-E43BF8232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4B51482-6495-4877-A46E-1D6A761BDFDC}"/>
              </a:ext>
            </a:extLst>
          </p:cNvPr>
          <p:cNvSpPr>
            <a:spLocks noGrp="1"/>
          </p:cNvSpPr>
          <p:nvPr>
            <p:ph type="title"/>
          </p:nvPr>
        </p:nvSpPr>
        <p:spPr>
          <a:xfrm>
            <a:off x="6711885" y="634028"/>
            <a:ext cx="4798243" cy="3732835"/>
          </a:xfrm>
        </p:spPr>
        <p:txBody>
          <a:bodyPr vert="horz" lIns="91440" tIns="45720" rIns="91440" bIns="45720" rtlCol="0" anchor="b">
            <a:normAutofit/>
          </a:bodyPr>
          <a:lstStyle/>
          <a:p>
            <a:pPr algn="ctr"/>
            <a:r>
              <a:rPr lang="en-US" sz="6700" cap="all"/>
              <a:t>Og hvis vi sætter strøm til?</a:t>
            </a:r>
          </a:p>
        </p:txBody>
      </p:sp>
      <p:sp>
        <p:nvSpPr>
          <p:cNvPr id="16" name="Freeform 6">
            <a:extLst>
              <a:ext uri="{FF2B5EF4-FFF2-40B4-BE49-F238E27FC236}">
                <a16:creationId xmlns:a16="http://schemas.microsoft.com/office/drawing/2014/main" id="{B4734F2F-19FC-4D35-9BDE-5CEAD57D9B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27878"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8" name="Freeform 6">
            <a:extLst>
              <a:ext uri="{FF2B5EF4-FFF2-40B4-BE49-F238E27FC236}">
                <a16:creationId xmlns:a16="http://schemas.microsoft.com/office/drawing/2014/main" id="{D97A8A26-FD96-4968-A34A-727382AC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pic>
        <p:nvPicPr>
          <p:cNvPr id="7" name="Graphic 6">
            <a:extLst>
              <a:ext uri="{FF2B5EF4-FFF2-40B4-BE49-F238E27FC236}">
                <a16:creationId xmlns:a16="http://schemas.microsoft.com/office/drawing/2014/main" id="{BF94BF6D-F4EE-479D-95AC-5A7F75EBDC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71403" y="1425173"/>
            <a:ext cx="4207669" cy="4207669"/>
          </a:xfrm>
          <a:prstGeom prst="rect">
            <a:avLst/>
          </a:prstGeom>
        </p:spPr>
      </p:pic>
    </p:spTree>
    <p:extLst>
      <p:ext uri="{BB962C8B-B14F-4D97-AF65-F5344CB8AC3E}">
        <p14:creationId xmlns:p14="http://schemas.microsoft.com/office/powerpoint/2010/main" val="2744307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BB3365-7F15-4F1D-82B2-F272D28004F7}"/>
              </a:ext>
            </a:extLst>
          </p:cNvPr>
          <p:cNvSpPr>
            <a:spLocks noGrp="1"/>
          </p:cNvSpPr>
          <p:nvPr>
            <p:ph type="title"/>
          </p:nvPr>
        </p:nvSpPr>
        <p:spPr/>
        <p:txBody>
          <a:bodyPr/>
          <a:lstStyle/>
          <a:p>
            <a:r>
              <a:rPr lang="da-DK" dirty="0"/>
              <a:t>Digitalisering</a:t>
            </a:r>
          </a:p>
        </p:txBody>
      </p:sp>
      <p:pic>
        <p:nvPicPr>
          <p:cNvPr id="6" name="Pladsholder til billede 5" descr="Et billede, der indeholder person, mand, slips, kulør&#10;&#10;Automatisk genereret beskrivelse">
            <a:extLst>
              <a:ext uri="{FF2B5EF4-FFF2-40B4-BE49-F238E27FC236}">
                <a16:creationId xmlns:a16="http://schemas.microsoft.com/office/drawing/2014/main" id="{AB79E735-DB94-415E-8A8E-5122F23693A9}"/>
              </a:ext>
            </a:extLst>
          </p:cNvPr>
          <p:cNvPicPr>
            <a:picLocks noGrp="1" noChangeAspect="1"/>
          </p:cNvPicPr>
          <p:nvPr>
            <p:ph type="pic" idx="1"/>
          </p:nvPr>
        </p:nvPicPr>
        <p:blipFill>
          <a:blip r:embed="rId2"/>
          <a:srcRect t="12049" b="12049"/>
          <a:stretch>
            <a:fillRect/>
          </a:stretch>
        </p:blipFill>
        <p:spPr>
          <a:xfrm flipH="1">
            <a:off x="5537200" y="0"/>
            <a:ext cx="7232650" cy="6908799"/>
          </a:xfrm>
        </p:spPr>
      </p:pic>
      <p:sp>
        <p:nvSpPr>
          <p:cNvPr id="4" name="Pladsholder til tekst 3">
            <a:extLst>
              <a:ext uri="{FF2B5EF4-FFF2-40B4-BE49-F238E27FC236}">
                <a16:creationId xmlns:a16="http://schemas.microsoft.com/office/drawing/2014/main" id="{1D9C77E7-104A-4F41-B009-DB62E9138834}"/>
              </a:ext>
            </a:extLst>
          </p:cNvPr>
          <p:cNvSpPr>
            <a:spLocks noGrp="1"/>
          </p:cNvSpPr>
          <p:nvPr>
            <p:ph type="body" sz="half" idx="2"/>
          </p:nvPr>
        </p:nvSpPr>
        <p:spPr/>
        <p:txBody>
          <a:bodyPr/>
          <a:lstStyle/>
          <a:p>
            <a:endParaRPr lang="da-DK" dirty="0"/>
          </a:p>
        </p:txBody>
      </p:sp>
    </p:spTree>
    <p:extLst>
      <p:ext uri="{BB962C8B-B14F-4D97-AF65-F5344CB8AC3E}">
        <p14:creationId xmlns:p14="http://schemas.microsoft.com/office/powerpoint/2010/main" val="350691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ADF273-FCA6-416A-B64B-5131C451F0FA}"/>
              </a:ext>
            </a:extLst>
          </p:cNvPr>
          <p:cNvSpPr>
            <a:spLocks noGrp="1"/>
          </p:cNvSpPr>
          <p:nvPr>
            <p:ph type="title"/>
          </p:nvPr>
        </p:nvSpPr>
        <p:spPr>
          <a:xfrm>
            <a:off x="6389914" y="685800"/>
            <a:ext cx="5127172" cy="1485900"/>
          </a:xfrm>
        </p:spPr>
        <p:txBody>
          <a:bodyPr>
            <a:normAutofit/>
          </a:bodyPr>
          <a:lstStyle/>
          <a:p>
            <a:r>
              <a:rPr lang="da-DK" dirty="0"/>
              <a:t>Inden vi går i gang..</a:t>
            </a:r>
          </a:p>
        </p:txBody>
      </p:sp>
      <p:sp>
        <p:nvSpPr>
          <p:cNvPr id="10" name="Rectangle 9">
            <a:extLst>
              <a:ext uri="{FF2B5EF4-FFF2-40B4-BE49-F238E27FC236}">
                <a16:creationId xmlns:a16="http://schemas.microsoft.com/office/drawing/2014/main" id="{A67E2D8A-19BE-48A0-889C-CCAC02348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Graphic 6">
            <a:extLst>
              <a:ext uri="{FF2B5EF4-FFF2-40B4-BE49-F238E27FC236}">
                <a16:creationId xmlns:a16="http://schemas.microsoft.com/office/drawing/2014/main" id="{77BF620F-9002-41FC-9605-8BBCD9E7561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562" y="733351"/>
            <a:ext cx="5071256" cy="5071256"/>
          </a:xfrm>
          <a:prstGeom prst="rect">
            <a:avLst/>
          </a:prstGeom>
        </p:spPr>
      </p:pic>
      <p:sp>
        <p:nvSpPr>
          <p:cNvPr id="3" name="Pladsholder til indhold 2">
            <a:extLst>
              <a:ext uri="{FF2B5EF4-FFF2-40B4-BE49-F238E27FC236}">
                <a16:creationId xmlns:a16="http://schemas.microsoft.com/office/drawing/2014/main" id="{DA7B2074-DA0C-4FD1-A4B3-C4AAC19ABF00}"/>
              </a:ext>
            </a:extLst>
          </p:cNvPr>
          <p:cNvSpPr>
            <a:spLocks noGrp="1"/>
          </p:cNvSpPr>
          <p:nvPr>
            <p:ph idx="1"/>
          </p:nvPr>
        </p:nvSpPr>
        <p:spPr>
          <a:xfrm>
            <a:off x="6389914" y="2286000"/>
            <a:ext cx="5127172" cy="3581400"/>
          </a:xfrm>
        </p:spPr>
        <p:txBody>
          <a:bodyPr>
            <a:normAutofit/>
          </a:bodyPr>
          <a:lstStyle/>
          <a:p>
            <a:r>
              <a:rPr lang="da-DK" dirty="0"/>
              <a:t>Den med de digitalt indfødte..</a:t>
            </a:r>
          </a:p>
          <a:p>
            <a:r>
              <a:rPr lang="da-DK" dirty="0"/>
              <a:t>Den med de kortuddannede, der mangler digitale kompetencer eller endog dannelse</a:t>
            </a:r>
          </a:p>
          <a:p>
            <a:r>
              <a:rPr lang="da-DK" dirty="0"/>
              <a:t>Strøm dræber læring..</a:t>
            </a:r>
          </a:p>
          <a:p>
            <a:r>
              <a:rPr lang="da-DK" dirty="0"/>
              <a:t>Strøm løser alle kompetenceproblemer….</a:t>
            </a:r>
          </a:p>
          <a:p>
            <a:endParaRPr lang="da-DK" dirty="0"/>
          </a:p>
        </p:txBody>
      </p:sp>
    </p:spTree>
    <p:extLst>
      <p:ext uri="{BB962C8B-B14F-4D97-AF65-F5344CB8AC3E}">
        <p14:creationId xmlns:p14="http://schemas.microsoft.com/office/powerpoint/2010/main" val="1496846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ctr"/>
            <a:r>
              <a:rPr lang="en-GB" dirty="0" err="1"/>
              <a:t>Generationer</a:t>
            </a:r>
            <a:endParaRPr lang="en-GB" dirty="0"/>
          </a:p>
        </p:txBody>
      </p:sp>
      <p:sp>
        <p:nvSpPr>
          <p:cNvPr id="2" name="Pladsholder til tekst 1">
            <a:extLst>
              <a:ext uri="{FF2B5EF4-FFF2-40B4-BE49-F238E27FC236}">
                <a16:creationId xmlns:a16="http://schemas.microsoft.com/office/drawing/2014/main" id="{A34E2F29-9E20-1447-82FE-1D28493505F3}"/>
              </a:ext>
            </a:extLst>
          </p:cNvPr>
          <p:cNvSpPr>
            <a:spLocks noGrp="1"/>
          </p:cNvSpPr>
          <p:nvPr>
            <p:ph type="body" sz="quarter" idx="11"/>
          </p:nvPr>
        </p:nvSpPr>
        <p:spPr/>
        <p:txBody>
          <a:bodyPr/>
          <a:lstStyle/>
          <a:p>
            <a:endParaRPr lang="da-DK"/>
          </a:p>
        </p:txBody>
      </p:sp>
      <p:pic>
        <p:nvPicPr>
          <p:cNvPr id="7" name="Picture 6" descr="Skærmbillede 2017-01-31 kl. 19.44.28.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50923" y="478797"/>
            <a:ext cx="9249600" cy="5373255"/>
          </a:xfrm>
          <a:prstGeom prst="rect">
            <a:avLst/>
          </a:prstGeom>
        </p:spPr>
      </p:pic>
      <p:sp>
        <p:nvSpPr>
          <p:cNvPr id="3" name="Afrundet rektangel 2"/>
          <p:cNvSpPr/>
          <p:nvPr/>
        </p:nvSpPr>
        <p:spPr>
          <a:xfrm>
            <a:off x="1550923" y="4005064"/>
            <a:ext cx="9067800" cy="1633928"/>
          </a:xfrm>
          <a:prstGeom prst="roundRect">
            <a:avLst/>
          </a:prstGeom>
          <a:solidFill>
            <a:schemeClr val="accent1">
              <a:alpha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97720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2225" name="Titel 1">
            <a:extLst>
              <a:ext uri="{FF2B5EF4-FFF2-40B4-BE49-F238E27FC236}">
                <a16:creationId xmlns:a16="http://schemas.microsoft.com/office/drawing/2014/main" id="{C0096C35-DAA7-5848-91C5-2E8694BD261B}"/>
              </a:ext>
            </a:extLst>
          </p:cNvPr>
          <p:cNvSpPr>
            <a:spLocks noGrp="1"/>
          </p:cNvSpPr>
          <p:nvPr>
            <p:ph type="title"/>
          </p:nvPr>
        </p:nvSpPr>
        <p:spPr>
          <a:xfrm>
            <a:off x="640081" y="791570"/>
            <a:ext cx="4018839" cy="5262390"/>
          </a:xfrm>
        </p:spPr>
        <p:txBody>
          <a:bodyPr anchor="ctr">
            <a:normAutofit/>
          </a:bodyPr>
          <a:lstStyle/>
          <a:p>
            <a:pPr algn="r" eaLnBrk="1" hangingPunct="1">
              <a:defRPr/>
            </a:pPr>
            <a:r>
              <a:rPr lang="da-DK" altLang="da-DK" sz="5400">
                <a:solidFill>
                  <a:schemeClr val="bg2"/>
                </a:solidFill>
                <a:ea typeface="ＭＳ Ｐゴシック" charset="-128"/>
              </a:rPr>
              <a:t>Digital læring?</a:t>
            </a:r>
          </a:p>
        </p:txBody>
      </p:sp>
      <p:sp>
        <p:nvSpPr>
          <p:cNvPr id="76" name="Rectangle 75">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346" name="Pladsholder til indhold 2">
            <a:extLst>
              <a:ext uri="{FF2B5EF4-FFF2-40B4-BE49-F238E27FC236}">
                <a16:creationId xmlns:a16="http://schemas.microsoft.com/office/drawing/2014/main" id="{0C4BD43D-2D47-4BE6-9DB9-B838E3F674F5}"/>
              </a:ext>
            </a:extLst>
          </p:cNvPr>
          <p:cNvSpPr>
            <a:spLocks noGrp="1"/>
          </p:cNvSpPr>
          <p:nvPr>
            <p:ph idx="1"/>
          </p:nvPr>
        </p:nvSpPr>
        <p:spPr>
          <a:xfrm>
            <a:off x="6176720" y="791570"/>
            <a:ext cx="4892308" cy="5262390"/>
          </a:xfrm>
        </p:spPr>
        <p:txBody>
          <a:bodyPr anchor="ctr">
            <a:normAutofit/>
          </a:bodyPr>
          <a:lstStyle/>
          <a:p>
            <a:pPr marL="0" indent="0">
              <a:buNone/>
            </a:pPr>
            <a:r>
              <a:rPr lang="da-DK" altLang="da-DK" sz="1800">
                <a:ea typeface="ＭＳ Ｐゴシック" panose="020B0600070205080204" pitchFamily="34" charset="-128"/>
              </a:rPr>
              <a:t>E-</a:t>
            </a:r>
            <a:r>
              <a:rPr lang="da-DK" altLang="da-DK" sz="1800" i="1">
                <a:ea typeface="ＭＳ Ｐゴシック" panose="020B0600070205080204" pitchFamily="34" charset="-128"/>
              </a:rPr>
              <a:t>læring eller digital læring</a:t>
            </a:r>
            <a:r>
              <a:rPr lang="da-DK" altLang="da-DK" sz="1800">
                <a:ea typeface="ＭＳ Ｐゴシック" panose="020B0600070205080204" pitchFamily="34" charset="-128"/>
              </a:rPr>
              <a:t> er </a:t>
            </a:r>
            <a:r>
              <a:rPr lang="da-DK" altLang="da-DK" sz="1800" i="1">
                <a:ea typeface="ＭＳ Ｐゴシック" panose="020B0600070205080204" pitchFamily="34" charset="-128"/>
              </a:rPr>
              <a:t>læring, der er helt eller delvist medieret</a:t>
            </a:r>
            <a:r>
              <a:rPr lang="da-DK" altLang="da-DK" sz="1800">
                <a:ea typeface="ＭＳ Ｐゴシック" panose="020B0600070205080204" pitchFamily="34" charset="-128"/>
              </a:rPr>
              <a:t> af </a:t>
            </a:r>
            <a:r>
              <a:rPr lang="da-DK" altLang="da-DK" sz="1800" i="1">
                <a:ea typeface="ＭＳ Ｐゴシック" panose="020B0600070205080204" pitchFamily="34" charset="-128"/>
              </a:rPr>
              <a:t>digitale</a:t>
            </a:r>
            <a:r>
              <a:rPr lang="da-DK" altLang="da-DK" sz="1800">
                <a:ea typeface="ＭＳ Ｐゴシック" panose="020B0600070205080204" pitchFamily="34" charset="-128"/>
              </a:rPr>
              <a:t> medier</a:t>
            </a:r>
          </a:p>
          <a:p>
            <a:pPr marL="0" indent="0">
              <a:buNone/>
            </a:pPr>
            <a:endParaRPr lang="da-DK" altLang="da-DK" sz="1800" i="1">
              <a:ea typeface="ＭＳ Ｐゴシック" panose="020B0600070205080204" pitchFamily="34" charset="-128"/>
            </a:endParaRPr>
          </a:p>
          <a:p>
            <a:pPr marL="0" indent="0">
              <a:buNone/>
            </a:pPr>
            <a:r>
              <a:rPr lang="da-DK" altLang="da-DK" sz="1800" i="1">
                <a:ea typeface="ＭＳ Ｐゴシック" panose="020B0600070205080204" pitchFamily="34" charset="-128"/>
              </a:rPr>
              <a:t>Ved digital læring forstås her planlagt læring, der er helt eller delvist digitalt medieret med det sigte at skabe en kvalitativ og/eller kvantitativ forbedring af en uddannelse/uddannelsesindsats</a:t>
            </a:r>
            <a:r>
              <a:rPr lang="da-DK" altLang="da-DK" sz="1800">
                <a:ea typeface="ＭＳ Ｐゴシック" panose="020B0600070205080204" pitchFamily="34" charset="-128"/>
              </a:rPr>
              <a:t> </a:t>
            </a:r>
          </a:p>
          <a:p>
            <a:pPr marL="0" indent="0">
              <a:buNone/>
            </a:pPr>
            <a:endParaRPr lang="da-DK" altLang="da-DK" sz="1800">
              <a:ea typeface="ＭＳ Ｐゴシック" panose="020B0600070205080204" pitchFamily="34" charset="-128"/>
            </a:endParaRPr>
          </a:p>
          <a:p>
            <a:pPr marL="0" indent="0">
              <a:buNone/>
            </a:pPr>
            <a:r>
              <a:rPr lang="da-DK" altLang="da-DK" sz="1800" i="1">
                <a:ea typeface="ＭＳ Ｐゴシック" panose="020B0600070205080204" pitchFamily="34" charset="-128"/>
              </a:rPr>
              <a:t>Blended? </a:t>
            </a:r>
            <a:endParaRPr lang="da-DK" altLang="da-DK" sz="1800">
              <a:ea typeface="ＭＳ Ｐゴシック" panose="020B0600070205080204" pitchFamily="34" charset="-128"/>
            </a:endParaRPr>
          </a:p>
        </p:txBody>
      </p:sp>
      <p:sp>
        <p:nvSpPr>
          <p:cNvPr id="57347" name="Pladsholder til dato 3">
            <a:extLst>
              <a:ext uri="{FF2B5EF4-FFF2-40B4-BE49-F238E27FC236}">
                <a16:creationId xmlns:a16="http://schemas.microsoft.com/office/drawing/2014/main" id="{2375161D-944E-486F-B765-0991B58D12AA}"/>
              </a:ext>
            </a:extLst>
          </p:cNvPr>
          <p:cNvSpPr>
            <a:spLocks noGrp="1"/>
          </p:cNvSpPr>
          <p:nvPr>
            <p:ph type="dt" sz="quarter" idx="10"/>
          </p:nvPr>
        </p:nvSpPr>
        <p:spPr bwMode="auto">
          <a:xfrm>
            <a:off x="6167682" y="6453386"/>
            <a:ext cx="1223717" cy="40461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spcAft>
                <a:spcPts val="600"/>
              </a:spcAft>
              <a:buFontTx/>
              <a:buNone/>
            </a:pPr>
            <a:fld id="{C5AB404B-0303-4464-9077-8C7464194E11}" type="datetime3">
              <a:rPr lang="da-DK" altLang="da-DK" sz="1300">
                <a:latin typeface="Verdana" panose="020B0604030504040204" pitchFamily="34" charset="0"/>
                <a:ea typeface="ＭＳ Ｐゴシック" panose="020B0600070205080204" pitchFamily="34" charset="-128"/>
              </a:rPr>
              <a:pPr>
                <a:spcBef>
                  <a:spcPct val="0"/>
                </a:spcBef>
                <a:spcAft>
                  <a:spcPts val="600"/>
                </a:spcAft>
                <a:buFontTx/>
                <a:buNone/>
              </a:pPr>
              <a:t>23.10.2019</a:t>
            </a:fld>
            <a:endParaRPr lang="da-DK" altLang="da-DK" sz="1300">
              <a:latin typeface="Verdana" panose="020B0604030504040204" pitchFamily="34" charset="0"/>
              <a:ea typeface="ＭＳ Ｐゴシック" panose="020B0600070205080204" pitchFamily="34" charset="-128"/>
            </a:endParaRPr>
          </a:p>
        </p:txBody>
      </p:sp>
      <p:sp>
        <p:nvSpPr>
          <p:cNvPr id="57348" name="Pladsholder til diasnummer 4">
            <a:extLst>
              <a:ext uri="{FF2B5EF4-FFF2-40B4-BE49-F238E27FC236}">
                <a16:creationId xmlns:a16="http://schemas.microsoft.com/office/drawing/2014/main" id="{B7512E65-5A93-439B-97DD-6F6D8CD16C2D}"/>
              </a:ext>
            </a:extLst>
          </p:cNvPr>
          <p:cNvSpPr>
            <a:spLocks noGrp="1"/>
          </p:cNvSpPr>
          <p:nvPr>
            <p:ph type="sldNum" sz="quarter" idx="12"/>
          </p:nvPr>
        </p:nvSpPr>
        <p:spPr bwMode="auto">
          <a:xfrm>
            <a:off x="9472736" y="6453386"/>
            <a:ext cx="1596292" cy="40461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spcAft>
                <a:spcPts val="600"/>
              </a:spcAft>
              <a:buFontTx/>
              <a:buNone/>
            </a:pPr>
            <a:r>
              <a:rPr lang="da-DK" altLang="da-DK" sz="2200">
                <a:latin typeface="Verdana" panose="020B0604030504040204" pitchFamily="34" charset="0"/>
                <a:ea typeface="ＭＳ Ｐゴシック" panose="020B0600070205080204" pitchFamily="34" charset="-128"/>
              </a:rPr>
              <a:t>Slide </a:t>
            </a:r>
            <a:fld id="{77DFD2CA-4393-463F-A06B-DEC9F18C475D}" type="slidenum">
              <a:rPr lang="da-DK" altLang="da-DK" sz="2200">
                <a:latin typeface="Verdana" panose="020B0604030504040204" pitchFamily="34" charset="0"/>
                <a:ea typeface="ＭＳ Ｐゴシック" panose="020B0600070205080204" pitchFamily="34" charset="-128"/>
              </a:rPr>
              <a:pPr>
                <a:spcBef>
                  <a:spcPct val="0"/>
                </a:spcBef>
                <a:spcAft>
                  <a:spcPts val="600"/>
                </a:spcAft>
                <a:buFontTx/>
                <a:buNone/>
              </a:pPr>
              <a:t>9</a:t>
            </a:fld>
            <a:endParaRPr lang="da-DK" altLang="da-DK" sz="2200">
              <a:latin typeface="Verdana" panose="020B0604030504040204" pitchFamily="34" charset="0"/>
              <a:ea typeface="ＭＳ Ｐゴシック" panose="020B0600070205080204" pitchFamily="34" charset="-128"/>
            </a:endParaRPr>
          </a:p>
        </p:txBody>
      </p:sp>
    </p:spTree>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573</TotalTime>
  <Words>1184</Words>
  <Application>Microsoft Office PowerPoint</Application>
  <PresentationFormat>Widescreen</PresentationFormat>
  <Paragraphs>201</Paragraphs>
  <Slides>31</Slides>
  <Notes>4</Notes>
  <HiddenSlides>0</HiddenSlides>
  <MMClips>0</MMClips>
  <ScaleCrop>false</ScaleCrop>
  <HeadingPairs>
    <vt:vector size="6" baseType="variant">
      <vt:variant>
        <vt:lpstr>Benyttede skrifttyper</vt:lpstr>
      </vt:variant>
      <vt:variant>
        <vt:i4>8</vt:i4>
      </vt:variant>
      <vt:variant>
        <vt:lpstr>Tema</vt:lpstr>
      </vt:variant>
      <vt:variant>
        <vt:i4>1</vt:i4>
      </vt:variant>
      <vt:variant>
        <vt:lpstr>Slidetitler</vt:lpstr>
      </vt:variant>
      <vt:variant>
        <vt:i4>31</vt:i4>
      </vt:variant>
    </vt:vector>
  </HeadingPairs>
  <TitlesOfParts>
    <vt:vector size="40" baseType="lpstr">
      <vt:lpstr>American Typewriter</vt:lpstr>
      <vt:lpstr>Arial</vt:lpstr>
      <vt:lpstr>Arial Black</vt:lpstr>
      <vt:lpstr>Calibri</vt:lpstr>
      <vt:lpstr>Franklin Gothic Book</vt:lpstr>
      <vt:lpstr>Georgia</vt:lpstr>
      <vt:lpstr>Times New Roman</vt:lpstr>
      <vt:lpstr>Verdana</vt:lpstr>
      <vt:lpstr>Crop</vt:lpstr>
      <vt:lpstr>Digital læring </vt:lpstr>
      <vt:lpstr>Et arbejdsliv præget af:</vt:lpstr>
      <vt:lpstr>Svaret: Den 4. læringsrevolution</vt:lpstr>
      <vt:lpstr>Inden vi går I gang – for alvor!!</vt:lpstr>
      <vt:lpstr>Og hvis vi sætter strøm til?</vt:lpstr>
      <vt:lpstr>Digitalisering</vt:lpstr>
      <vt:lpstr>Inden vi går i gang..</vt:lpstr>
      <vt:lpstr>Generationer</vt:lpstr>
      <vt:lpstr>Digital læring?</vt:lpstr>
      <vt:lpstr>Med forskellige hensigter</vt:lpstr>
      <vt:lpstr>Fordi vi er i verden med teknologi ..  Brug for teknologiforståelse..  Brug for didaktiske forståelser af teknologi </vt:lpstr>
      <vt:lpstr>Vores læringskontekst…Værkstedspædagogik</vt:lpstr>
      <vt:lpstr>Værkstedspædagogik</vt:lpstr>
      <vt:lpstr>     </vt:lpstr>
      <vt:lpstr>Uddannelse skal skabe forskelle</vt:lpstr>
      <vt:lpstr>Vi udfolder en topografi:</vt:lpstr>
      <vt:lpstr>Topografi</vt:lpstr>
      <vt:lpstr>PowerPoint-præsentation</vt:lpstr>
      <vt:lpstr>Den adaptive udfordring</vt:lpstr>
      <vt:lpstr>Landskaberne: Learning Landscape</vt:lpstr>
      <vt:lpstr>PowerPoint-præsentation</vt:lpstr>
      <vt:lpstr>Area 9</vt:lpstr>
      <vt:lpstr>Learning Analytics værktøj Eksempel på ‘Overordnet rapport’</vt:lpstr>
      <vt:lpstr>Pointer</vt:lpstr>
      <vt:lpstr>Adaptivitet rejser diskussionen om, hvad læring er, og hvordan den foregår i e-læringssammenhænge?</vt:lpstr>
      <vt:lpstr>Det er en gensidig proces. </vt:lpstr>
      <vt:lpstr>Tilstedevær</vt:lpstr>
      <vt:lpstr>- Spørgsmål</vt:lpstr>
      <vt:lpstr>Lærerrollen har nu flere dimensioner</vt:lpstr>
      <vt:lpstr>- Dermed også en ny arbejdsdeling…</vt:lpstr>
      <vt:lpstr>Spørgsmål..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læring </dc:title>
  <dc:creator>Niels Henrik Helms</dc:creator>
  <cp:lastModifiedBy>Niels Henrik Helms</cp:lastModifiedBy>
  <cp:revision>3</cp:revision>
  <dcterms:created xsi:type="dcterms:W3CDTF">2019-10-23T20:11:35Z</dcterms:created>
  <dcterms:modified xsi:type="dcterms:W3CDTF">2019-10-24T05:47:33Z</dcterms:modified>
</cp:coreProperties>
</file>