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262" r:id="rId3"/>
    <p:sldId id="257" r:id="rId4"/>
    <p:sldId id="261" r:id="rId5"/>
    <p:sldId id="263" r:id="rId6"/>
    <p:sldId id="264" r:id="rId7"/>
    <p:sldId id="265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40646666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40646666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393899" y="3134137"/>
            <a:ext cx="8911200" cy="1235100"/>
          </a:xfrm>
          <a:prstGeom prst="rect">
            <a:avLst/>
          </a:prstGeom>
          <a:solidFill>
            <a:srgbClr val="3FA5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3000" y="126769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3284621"/>
            <a:ext cx="68580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5923020" y="-2032574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5400000">
            <a:off x="-2642401" y="2453601"/>
            <a:ext cx="5576700" cy="4959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12" y="144380"/>
            <a:ext cx="1273665" cy="124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99999">
            <a:off x="6981540" y="1629627"/>
            <a:ext cx="4605549" cy="614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393899" y="4912417"/>
            <a:ext cx="8911200" cy="128700"/>
          </a:xfrm>
          <a:prstGeom prst="rect">
            <a:avLst/>
          </a:prstGeom>
          <a:solidFill>
            <a:srgbClr val="3FA5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4" y="-2559589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 rot="5400000">
            <a:off x="-2642402" y="2453600"/>
            <a:ext cx="5576700" cy="4959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solidFill>
            <a:srgbClr val="3FA54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5923020" y="-2032574"/>
            <a:ext cx="4605548" cy="614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943200" cy="3263400"/>
          </a:xfrm>
          <a:prstGeom prst="rect">
            <a:avLst/>
          </a:prstGeom>
          <a:noFill/>
          <a:ln w="12700" cap="flat" cmpd="sng">
            <a:solidFill>
              <a:srgbClr val="3FA5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572000" y="1369219"/>
            <a:ext cx="3943200" cy="3263400"/>
          </a:xfrm>
          <a:prstGeom prst="rect">
            <a:avLst/>
          </a:prstGeom>
          <a:solidFill>
            <a:srgbClr val="3FA54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 rot="5400000">
            <a:off x="-2642401" y="2453601"/>
            <a:ext cx="5576700" cy="4959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73153" y="1260872"/>
            <a:ext cx="3885000" cy="618000"/>
          </a:xfrm>
          <a:prstGeom prst="rect">
            <a:avLst/>
          </a:prstGeom>
          <a:solidFill>
            <a:srgbClr val="3FA54B"/>
          </a:solidFill>
          <a:ln w="12700" cap="flat" cmpd="sng">
            <a:solidFill>
              <a:srgbClr val="3FA5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73153" y="1878806"/>
            <a:ext cx="3885000" cy="2763300"/>
          </a:xfrm>
          <a:prstGeom prst="rect">
            <a:avLst/>
          </a:prstGeom>
          <a:noFill/>
          <a:ln w="12700" cap="flat" cmpd="sng">
            <a:solidFill>
              <a:srgbClr val="0C7F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solidFill>
            <a:srgbClr val="3FA54B"/>
          </a:solidFill>
          <a:ln w="12700" cap="flat" cmpd="sng">
            <a:solidFill>
              <a:srgbClr val="3FA5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 w="12700" cap="flat" cmpd="sng">
            <a:solidFill>
              <a:srgbClr val="0C7F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5923">
            <a:off x="7265745" y="-2559588"/>
            <a:ext cx="4605548" cy="614073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 rot="5400000">
            <a:off x="-2674351" y="2421651"/>
            <a:ext cx="5576700" cy="559800"/>
          </a:xfrm>
          <a:prstGeom prst="rect">
            <a:avLst/>
          </a:prstGeom>
          <a:solidFill>
            <a:srgbClr val="0C7F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88491" y="4226386"/>
            <a:ext cx="1471318" cy="19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a-DK" dirty="0" smtClean="0"/>
              <a:t>Kognitiv strukturering</a:t>
            </a:r>
            <a:endParaRPr lang="da-DK" dirty="0"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a-DK" dirty="0" smtClean="0"/>
              <a:t>Hvad og hvordan?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Undgå at spilde kognitiv energi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363752"/>
            <a:ext cx="7019309" cy="3268868"/>
          </a:xfrm>
        </p:spPr>
      </p:pic>
    </p:spTree>
    <p:extLst>
      <p:ext uri="{BB962C8B-B14F-4D97-AF65-F5344CB8AC3E}">
        <p14:creationId xmlns:p14="http://schemas.microsoft.com/office/powerpoint/2010/main" val="2281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Tilgængeligt – udtryk, indhold og aktiviteter</a:t>
            </a:r>
            <a:endParaRPr dirty="0"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628650" y="1110343"/>
            <a:ext cx="7886700" cy="352227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indent="0">
              <a:lnSpc>
                <a:spcPct val="115000"/>
              </a:lnSpc>
              <a:buNone/>
            </a:pPr>
            <a:r>
              <a:rPr lang="da-DK" dirty="0" smtClean="0"/>
              <a:t>Asynkront </a:t>
            </a:r>
            <a:r>
              <a:rPr lang="da-DK" dirty="0" smtClean="0"/>
              <a:t>kræver større bevidsthed om taksonomi, læringsmål og træning af (studie)kompetencer.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97718"/>
            <a:ext cx="6063344" cy="223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Reduktionsprincippet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1" y="985426"/>
            <a:ext cx="7604978" cy="37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Gentagelsesprincippet – udtryk, indhold og aktiviteter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76400"/>
            <a:ext cx="4955721" cy="122417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456962"/>
          </a:xfrm>
        </p:spPr>
        <p:txBody>
          <a:bodyPr/>
          <a:lstStyle/>
          <a:p>
            <a:pPr marL="95250" indent="0">
              <a:buNone/>
            </a:pPr>
            <a:endParaRPr 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3"/>
          <a:srcRect l="19298" t="11626" r="4754" b="28860"/>
          <a:stretch/>
        </p:blipFill>
        <p:spPr bwMode="auto">
          <a:xfrm>
            <a:off x="5148943" y="2255120"/>
            <a:ext cx="3630386" cy="209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62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Nærhedsprincippet – tid og rum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da-DK" sz="1800" dirty="0" smtClean="0"/>
              <a:t>Visuel </a:t>
            </a:r>
          </a:p>
          <a:p>
            <a:pPr marL="95250" indent="0">
              <a:buNone/>
            </a:pPr>
            <a:r>
              <a:rPr lang="da-DK" sz="1800" dirty="0" smtClean="0"/>
              <a:t>samhørighed </a:t>
            </a:r>
          </a:p>
          <a:p>
            <a:pPr marL="9525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62" y="1268044"/>
            <a:ext cx="6973081" cy="33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Figur/baggrundsprincippet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da-DK" dirty="0" smtClean="0"/>
              <a:t>Fang/styr læserens øjne på skærmen</a:t>
            </a:r>
          </a:p>
          <a:p>
            <a:pPr marL="9525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851908"/>
            <a:ext cx="3878036" cy="219149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3293"/>
            <a:ext cx="5007541" cy="25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</Words>
  <Application>Microsoft Office PowerPoint</Application>
  <PresentationFormat>Skærmshow (16:9)</PresentationFormat>
  <Paragraphs>12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Kognitiv strukturering</vt:lpstr>
      <vt:lpstr>Undgå at spilde kognitiv energi</vt:lpstr>
      <vt:lpstr>Tilgængeligt – udtryk, indhold og aktiviteter</vt:lpstr>
      <vt:lpstr>Reduktionsprincippet</vt:lpstr>
      <vt:lpstr>Gentagelsesprincippet – udtryk, indhold og aktiviteter</vt:lpstr>
      <vt:lpstr>Nærhedsprincippet – tid og rum</vt:lpstr>
      <vt:lpstr>Figur/baggrundsprincippet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Temamøde - fjernundervisning</dc:title>
  <dc:creator>Liselotte Poulsen</dc:creator>
  <cp:lastModifiedBy>Liselotte Poulsen</cp:lastModifiedBy>
  <cp:revision>16</cp:revision>
  <dcterms:modified xsi:type="dcterms:W3CDTF">2020-11-11T19:39:51Z</dcterms:modified>
</cp:coreProperties>
</file>