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2" r:id="rId2"/>
    <p:sldId id="263" r:id="rId3"/>
    <p:sldId id="307" r:id="rId4"/>
    <p:sldId id="304" r:id="rId5"/>
    <p:sldId id="305" r:id="rId6"/>
    <p:sldId id="306" r:id="rId7"/>
    <p:sldId id="28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r Hessellund" initials="PH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CCCCFF"/>
    <a:srgbClr val="DDDDD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A35087-7BE8-4CD0-B01E-FAF1FC94944A}" v="2256" dt="2021-01-26T09:46:16.387"/>
    <p1510:client id="{12D0DC61-3AF2-48C8-9EB5-ECC1B995B713}" v="2" dt="2021-01-26T07:46:12.7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ten Sønder Kristensen" userId="2e47106c-eca6-49af-8bbc-bf812a57b484" providerId="ADAL" clId="{02A35087-7BE8-4CD0-B01E-FAF1FC94944A}"/>
    <pc:docChg chg="undo custSel modSld">
      <pc:chgData name="Morten Sønder Kristensen" userId="2e47106c-eca6-49af-8bbc-bf812a57b484" providerId="ADAL" clId="{02A35087-7BE8-4CD0-B01E-FAF1FC94944A}" dt="2021-01-26T09:46:16.387" v="4236" actId="313"/>
      <pc:docMkLst>
        <pc:docMk/>
      </pc:docMkLst>
      <pc:sldChg chg="modSp mod">
        <pc:chgData name="Morten Sønder Kristensen" userId="2e47106c-eca6-49af-8bbc-bf812a57b484" providerId="ADAL" clId="{02A35087-7BE8-4CD0-B01E-FAF1FC94944A}" dt="2021-01-20T21:59:54.217" v="1123" actId="20577"/>
        <pc:sldMkLst>
          <pc:docMk/>
          <pc:sldMk cId="1216120143" sldId="263"/>
        </pc:sldMkLst>
        <pc:spChg chg="mod">
          <ac:chgData name="Morten Sønder Kristensen" userId="2e47106c-eca6-49af-8bbc-bf812a57b484" providerId="ADAL" clId="{02A35087-7BE8-4CD0-B01E-FAF1FC94944A}" dt="2021-01-20T21:59:54.217" v="1123" actId="20577"/>
          <ac:spMkLst>
            <pc:docMk/>
            <pc:sldMk cId="1216120143" sldId="263"/>
            <ac:spMk id="12" creationId="{00000000-0000-0000-0000-000000000000}"/>
          </ac:spMkLst>
        </pc:spChg>
      </pc:sldChg>
      <pc:sldChg chg="addSp modSp mod modAnim modNotesTx">
        <pc:chgData name="Morten Sønder Kristensen" userId="2e47106c-eca6-49af-8bbc-bf812a57b484" providerId="ADAL" clId="{02A35087-7BE8-4CD0-B01E-FAF1FC94944A}" dt="2021-01-26T09:46:16.387" v="4236" actId="313"/>
        <pc:sldMkLst>
          <pc:docMk/>
          <pc:sldMk cId="887175270" sldId="304"/>
        </pc:sldMkLst>
        <pc:spChg chg="mod">
          <ac:chgData name="Morten Sønder Kristensen" userId="2e47106c-eca6-49af-8bbc-bf812a57b484" providerId="ADAL" clId="{02A35087-7BE8-4CD0-B01E-FAF1FC94944A}" dt="2021-01-20T20:54:11.813" v="44" actId="1076"/>
          <ac:spMkLst>
            <pc:docMk/>
            <pc:sldMk cId="887175270" sldId="304"/>
            <ac:spMk id="4" creationId="{00000000-0000-0000-0000-000000000000}"/>
          </ac:spMkLst>
        </pc:spChg>
        <pc:spChg chg="add mod">
          <ac:chgData name="Morten Sønder Kristensen" userId="2e47106c-eca6-49af-8bbc-bf812a57b484" providerId="ADAL" clId="{02A35087-7BE8-4CD0-B01E-FAF1FC94944A}" dt="2021-01-20T20:55:39.305" v="76" actId="1076"/>
          <ac:spMkLst>
            <pc:docMk/>
            <pc:sldMk cId="887175270" sldId="304"/>
            <ac:spMk id="5" creationId="{61DF0F55-51C4-40E0-95A3-0C6E56F3108C}"/>
          </ac:spMkLst>
        </pc:spChg>
        <pc:graphicFrameChg chg="add mod">
          <ac:chgData name="Morten Sønder Kristensen" userId="2e47106c-eca6-49af-8bbc-bf812a57b484" providerId="ADAL" clId="{02A35087-7BE8-4CD0-B01E-FAF1FC94944A}" dt="2021-01-20T21:37:04.559" v="997"/>
          <ac:graphicFrameMkLst>
            <pc:docMk/>
            <pc:sldMk cId="887175270" sldId="304"/>
            <ac:graphicFrameMk id="6" creationId="{7615BD4D-115B-461F-9DFF-96B09FB2139E}"/>
          </ac:graphicFrameMkLst>
        </pc:graphicFrameChg>
      </pc:sldChg>
      <pc:sldChg chg="addSp delSp modSp mod modAnim modNotesTx">
        <pc:chgData name="Morten Sønder Kristensen" userId="2e47106c-eca6-49af-8bbc-bf812a57b484" providerId="ADAL" clId="{02A35087-7BE8-4CD0-B01E-FAF1FC94944A}" dt="2021-01-26T08:24:41.977" v="3851" actId="20577"/>
        <pc:sldMkLst>
          <pc:docMk/>
          <pc:sldMk cId="2938955804" sldId="305"/>
        </pc:sldMkLst>
        <pc:spChg chg="mod">
          <ac:chgData name="Morten Sønder Kristensen" userId="2e47106c-eca6-49af-8bbc-bf812a57b484" providerId="ADAL" clId="{02A35087-7BE8-4CD0-B01E-FAF1FC94944A}" dt="2021-01-20T20:53:55.894" v="40" actId="1076"/>
          <ac:spMkLst>
            <pc:docMk/>
            <pc:sldMk cId="2938955804" sldId="305"/>
            <ac:spMk id="4" creationId="{00000000-0000-0000-0000-000000000000}"/>
          </ac:spMkLst>
        </pc:spChg>
        <pc:spChg chg="add del mod">
          <ac:chgData name="Morten Sønder Kristensen" userId="2e47106c-eca6-49af-8bbc-bf812a57b484" providerId="ADAL" clId="{02A35087-7BE8-4CD0-B01E-FAF1FC94944A}" dt="2021-01-20T20:55:07.689" v="51" actId="478"/>
          <ac:spMkLst>
            <pc:docMk/>
            <pc:sldMk cId="2938955804" sldId="305"/>
            <ac:spMk id="5" creationId="{73E5B421-DFA6-4AE8-8A82-64033A4E46B2}"/>
          </ac:spMkLst>
        </pc:spChg>
        <pc:spChg chg="add mod">
          <ac:chgData name="Morten Sønder Kristensen" userId="2e47106c-eca6-49af-8bbc-bf812a57b484" providerId="ADAL" clId="{02A35087-7BE8-4CD0-B01E-FAF1FC94944A}" dt="2021-01-20T20:55:52.242" v="78" actId="1076"/>
          <ac:spMkLst>
            <pc:docMk/>
            <pc:sldMk cId="2938955804" sldId="305"/>
            <ac:spMk id="7" creationId="{897869FF-F46C-429A-9E33-442CE057BBCB}"/>
          </ac:spMkLst>
        </pc:spChg>
        <pc:spChg chg="add mod">
          <ac:chgData name="Morten Sønder Kristensen" userId="2e47106c-eca6-49af-8bbc-bf812a57b484" providerId="ADAL" clId="{02A35087-7BE8-4CD0-B01E-FAF1FC94944A}" dt="2021-01-20T22:21:51.836" v="1627" actId="6549"/>
          <ac:spMkLst>
            <pc:docMk/>
            <pc:sldMk cId="2938955804" sldId="305"/>
            <ac:spMk id="9" creationId="{52494004-3EFA-468F-B654-34FE0E862DE0}"/>
          </ac:spMkLst>
        </pc:spChg>
        <pc:graphicFrameChg chg="add del mod modGraphic">
          <ac:chgData name="Morten Sønder Kristensen" userId="2e47106c-eca6-49af-8bbc-bf812a57b484" providerId="ADAL" clId="{02A35087-7BE8-4CD0-B01E-FAF1FC94944A}" dt="2021-01-20T21:37:03.188" v="996" actId="21"/>
          <ac:graphicFrameMkLst>
            <pc:docMk/>
            <pc:sldMk cId="2938955804" sldId="305"/>
            <ac:graphicFrameMk id="2" creationId="{218C1D26-022B-44EB-88D1-EE3C3C673950}"/>
          </ac:graphicFrameMkLst>
        </pc:graphicFrameChg>
        <pc:graphicFrameChg chg="add del modGraphic">
          <ac:chgData name="Morten Sønder Kristensen" userId="2e47106c-eca6-49af-8bbc-bf812a57b484" providerId="ADAL" clId="{02A35087-7BE8-4CD0-B01E-FAF1FC94944A}" dt="2021-01-20T22:01:13.683" v="1125" actId="478"/>
          <ac:graphicFrameMkLst>
            <pc:docMk/>
            <pc:sldMk cId="2938955804" sldId="305"/>
            <ac:graphicFrameMk id="3" creationId="{AD528BDB-2152-49FD-B896-69A75F40E8E3}"/>
          </ac:graphicFrameMkLst>
        </pc:graphicFrameChg>
        <pc:graphicFrameChg chg="add mod modGraphic">
          <ac:chgData name="Morten Sønder Kristensen" userId="2e47106c-eca6-49af-8bbc-bf812a57b484" providerId="ADAL" clId="{02A35087-7BE8-4CD0-B01E-FAF1FC94944A}" dt="2021-01-20T22:20:47.685" v="1614" actId="20577"/>
          <ac:graphicFrameMkLst>
            <pc:docMk/>
            <pc:sldMk cId="2938955804" sldId="305"/>
            <ac:graphicFrameMk id="8" creationId="{F3754F18-E07A-4860-A1CB-61E4A05B24F4}"/>
          </ac:graphicFrameMkLst>
        </pc:graphicFrameChg>
      </pc:sldChg>
      <pc:sldChg chg="addSp delSp modSp mod modAnim modNotesTx">
        <pc:chgData name="Morten Sønder Kristensen" userId="2e47106c-eca6-49af-8bbc-bf812a57b484" providerId="ADAL" clId="{02A35087-7BE8-4CD0-B01E-FAF1FC94944A}" dt="2021-01-26T08:24:33.248" v="3850" actId="20577"/>
        <pc:sldMkLst>
          <pc:docMk/>
          <pc:sldMk cId="1449746371" sldId="306"/>
        </pc:sldMkLst>
        <pc:spChg chg="add del mod">
          <ac:chgData name="Morten Sønder Kristensen" userId="2e47106c-eca6-49af-8bbc-bf812a57b484" providerId="ADAL" clId="{02A35087-7BE8-4CD0-B01E-FAF1FC94944A}" dt="2021-01-20T20:54:48.924" v="47" actId="478"/>
          <ac:spMkLst>
            <pc:docMk/>
            <pc:sldMk cId="1449746371" sldId="306"/>
            <ac:spMk id="3" creationId="{A80BA641-8DEB-4508-81AD-5247C8EEBEDE}"/>
          </ac:spMkLst>
        </pc:spChg>
        <pc:spChg chg="del mod">
          <ac:chgData name="Morten Sønder Kristensen" userId="2e47106c-eca6-49af-8bbc-bf812a57b484" providerId="ADAL" clId="{02A35087-7BE8-4CD0-B01E-FAF1FC94944A}" dt="2021-01-20T20:54:40.851" v="46" actId="478"/>
          <ac:spMkLst>
            <pc:docMk/>
            <pc:sldMk cId="1449746371" sldId="306"/>
            <ac:spMk id="4" creationId="{00000000-0000-0000-0000-000000000000}"/>
          </ac:spMkLst>
        </pc:spChg>
        <pc:spChg chg="add del mod">
          <ac:chgData name="Morten Sønder Kristensen" userId="2e47106c-eca6-49af-8bbc-bf812a57b484" providerId="ADAL" clId="{02A35087-7BE8-4CD0-B01E-FAF1FC94944A}" dt="2021-01-20T22:33:27.183" v="2465" actId="478"/>
          <ac:spMkLst>
            <pc:docMk/>
            <pc:sldMk cId="1449746371" sldId="306"/>
            <ac:spMk id="5" creationId="{CD03C6DB-D868-4A4E-864F-DA2D41BD8F24}"/>
          </ac:spMkLst>
        </pc:spChg>
        <pc:spChg chg="add mod">
          <ac:chgData name="Morten Sønder Kristensen" userId="2e47106c-eca6-49af-8bbc-bf812a57b484" providerId="ADAL" clId="{02A35087-7BE8-4CD0-B01E-FAF1FC94944A}" dt="2021-01-20T20:54:49.243" v="48"/>
          <ac:spMkLst>
            <pc:docMk/>
            <pc:sldMk cId="1449746371" sldId="306"/>
            <ac:spMk id="6" creationId="{BCDE258A-ECF8-45A9-83D9-FF0A064EAAFB}"/>
          </ac:spMkLst>
        </pc:spChg>
        <pc:spChg chg="add del mod">
          <ac:chgData name="Morten Sønder Kristensen" userId="2e47106c-eca6-49af-8bbc-bf812a57b484" providerId="ADAL" clId="{02A35087-7BE8-4CD0-B01E-FAF1FC94944A}" dt="2021-01-20T20:55:10.052" v="52" actId="478"/>
          <ac:spMkLst>
            <pc:docMk/>
            <pc:sldMk cId="1449746371" sldId="306"/>
            <ac:spMk id="7" creationId="{E87B898B-3E62-4892-A094-E41D6BEA60C9}"/>
          </ac:spMkLst>
        </pc:spChg>
        <pc:spChg chg="add mod">
          <ac:chgData name="Morten Sønder Kristensen" userId="2e47106c-eca6-49af-8bbc-bf812a57b484" providerId="ADAL" clId="{02A35087-7BE8-4CD0-B01E-FAF1FC94944A}" dt="2021-01-20T20:56:05.830" v="101" actId="20577"/>
          <ac:spMkLst>
            <pc:docMk/>
            <pc:sldMk cId="1449746371" sldId="306"/>
            <ac:spMk id="9" creationId="{3C44596E-A218-43E0-9BF6-6E00F59BBE81}"/>
          </ac:spMkLst>
        </pc:spChg>
        <pc:spChg chg="add del mod">
          <ac:chgData name="Morten Sønder Kristensen" userId="2e47106c-eca6-49af-8bbc-bf812a57b484" providerId="ADAL" clId="{02A35087-7BE8-4CD0-B01E-FAF1FC94944A}" dt="2021-01-20T22:33:38.839" v="2469" actId="478"/>
          <ac:spMkLst>
            <pc:docMk/>
            <pc:sldMk cId="1449746371" sldId="306"/>
            <ac:spMk id="10" creationId="{7A81D57E-9C7C-43C4-B6A2-AEAB3ECB1097}"/>
          </ac:spMkLst>
        </pc:spChg>
        <pc:spChg chg="add mod">
          <ac:chgData name="Morten Sønder Kristensen" userId="2e47106c-eca6-49af-8bbc-bf812a57b484" providerId="ADAL" clId="{02A35087-7BE8-4CD0-B01E-FAF1FC94944A}" dt="2021-01-20T22:43:29.648" v="3015" actId="21"/>
          <ac:spMkLst>
            <pc:docMk/>
            <pc:sldMk cId="1449746371" sldId="306"/>
            <ac:spMk id="13" creationId="{BFA00F1C-DA65-496B-B7F4-1445F3713BE2}"/>
          </ac:spMkLst>
        </pc:spChg>
        <pc:graphicFrameChg chg="add mod modGraphic">
          <ac:chgData name="Morten Sønder Kristensen" userId="2e47106c-eca6-49af-8bbc-bf812a57b484" providerId="ADAL" clId="{02A35087-7BE8-4CD0-B01E-FAF1FC94944A}" dt="2021-01-20T22:46:54.622" v="3026" actId="207"/>
          <ac:graphicFrameMkLst>
            <pc:docMk/>
            <pc:sldMk cId="1449746371" sldId="306"/>
            <ac:graphicFrameMk id="14" creationId="{4FC01310-8715-4FB2-AF19-81D6F101858A}"/>
          </ac:graphicFrameMkLst>
        </pc:graphicFrameChg>
        <pc:picChg chg="mod">
          <ac:chgData name="Morten Sønder Kristensen" userId="2e47106c-eca6-49af-8bbc-bf812a57b484" providerId="ADAL" clId="{02A35087-7BE8-4CD0-B01E-FAF1FC94944A}" dt="2021-01-20T22:35:06.566" v="2479" actId="1076"/>
          <ac:picMkLst>
            <pc:docMk/>
            <pc:sldMk cId="1449746371" sldId="306"/>
            <ac:picMk id="8" creationId="{4652C199-EB0A-4BA5-809C-15C560FFAD5E}"/>
          </ac:picMkLst>
        </pc:picChg>
        <pc:picChg chg="add del mod">
          <ac:chgData name="Morten Sønder Kristensen" userId="2e47106c-eca6-49af-8bbc-bf812a57b484" providerId="ADAL" clId="{02A35087-7BE8-4CD0-B01E-FAF1FC94944A}" dt="2021-01-20T22:36:55.756" v="2556" actId="478"/>
          <ac:picMkLst>
            <pc:docMk/>
            <pc:sldMk cId="1449746371" sldId="306"/>
            <ac:picMk id="12" creationId="{5B3EE326-97B3-496F-9727-B4140FE64E04}"/>
          </ac:picMkLst>
        </pc:picChg>
      </pc:sldChg>
    </pc:docChg>
  </pc:docChgLst>
  <pc:docChgLst>
    <pc:chgData name="Per Hessellund" userId="e226bc92-78a4-46eb-9b8c-0e6d59a8096d" providerId="ADAL" clId="{2E26EEA6-3468-4ECA-B0FB-BA90179A3932}"/>
    <pc:docChg chg="undo custSel addSld delSld modSld">
      <pc:chgData name="Per Hessellund" userId="e226bc92-78a4-46eb-9b8c-0e6d59a8096d" providerId="ADAL" clId="{2E26EEA6-3468-4ECA-B0FB-BA90179A3932}" dt="2021-01-07T12:23:27.037" v="54" actId="6549"/>
      <pc:docMkLst>
        <pc:docMk/>
      </pc:docMkLst>
      <pc:sldChg chg="delSp modSp mod">
        <pc:chgData name="Per Hessellund" userId="e226bc92-78a4-46eb-9b8c-0e6d59a8096d" providerId="ADAL" clId="{2E26EEA6-3468-4ECA-B0FB-BA90179A3932}" dt="2020-12-01T14:29:21.845" v="50" actId="207"/>
        <pc:sldMkLst>
          <pc:docMk/>
          <pc:sldMk cId="1050424667" sldId="262"/>
        </pc:sldMkLst>
        <pc:spChg chg="mod">
          <ac:chgData name="Per Hessellund" userId="e226bc92-78a4-46eb-9b8c-0e6d59a8096d" providerId="ADAL" clId="{2E26EEA6-3468-4ECA-B0FB-BA90179A3932}" dt="2020-12-01T14:29:21.845" v="50" actId="207"/>
          <ac:spMkLst>
            <pc:docMk/>
            <pc:sldMk cId="1050424667" sldId="262"/>
            <ac:spMk id="5" creationId="{B3C31748-033C-44FD-A425-68272C7A7097}"/>
          </ac:spMkLst>
        </pc:spChg>
        <pc:picChg chg="del">
          <ac:chgData name="Per Hessellund" userId="e226bc92-78a4-46eb-9b8c-0e6d59a8096d" providerId="ADAL" clId="{2E26EEA6-3468-4ECA-B0FB-BA90179A3932}" dt="2020-12-01T14:28:30.935" v="12" actId="478"/>
          <ac:picMkLst>
            <pc:docMk/>
            <pc:sldMk cId="1050424667" sldId="262"/>
            <ac:picMk id="7" creationId="{3B66F240-C0F5-413C-98B4-9B73C8DC79A8}"/>
          </ac:picMkLst>
        </pc:picChg>
        <pc:picChg chg="mod">
          <ac:chgData name="Per Hessellund" userId="e226bc92-78a4-46eb-9b8c-0e6d59a8096d" providerId="ADAL" clId="{2E26EEA6-3468-4ECA-B0FB-BA90179A3932}" dt="2020-12-01T14:28:59.548" v="49" actId="1035"/>
          <ac:picMkLst>
            <pc:docMk/>
            <pc:sldMk cId="1050424667" sldId="262"/>
            <ac:picMk id="8" creationId="{8443D431-37AB-4ABB-BDA3-D34CB3D8D2FD}"/>
          </ac:picMkLst>
        </pc:picChg>
      </pc:sldChg>
      <pc:sldChg chg="modSp mod">
        <pc:chgData name="Per Hessellund" userId="e226bc92-78a4-46eb-9b8c-0e6d59a8096d" providerId="ADAL" clId="{2E26EEA6-3468-4ECA-B0FB-BA90179A3932}" dt="2021-01-07T12:23:27.037" v="54" actId="6549"/>
        <pc:sldMkLst>
          <pc:docMk/>
          <pc:sldMk cId="1216120143" sldId="263"/>
        </pc:sldMkLst>
        <pc:spChg chg="mod">
          <ac:chgData name="Per Hessellund" userId="e226bc92-78a4-46eb-9b8c-0e6d59a8096d" providerId="ADAL" clId="{2E26EEA6-3468-4ECA-B0FB-BA90179A3932}" dt="2021-01-07T12:23:27.037" v="54" actId="6549"/>
          <ac:spMkLst>
            <pc:docMk/>
            <pc:sldMk cId="1216120143" sldId="263"/>
            <ac:spMk id="12" creationId="{00000000-0000-0000-0000-000000000000}"/>
          </ac:spMkLst>
        </pc:spChg>
      </pc:sldChg>
      <pc:sldChg chg="del">
        <pc:chgData name="Per Hessellund" userId="e226bc92-78a4-46eb-9b8c-0e6d59a8096d" providerId="ADAL" clId="{2E26EEA6-3468-4ECA-B0FB-BA90179A3932}" dt="2020-12-01T14:23:46.584" v="0" actId="47"/>
        <pc:sldMkLst>
          <pc:docMk/>
          <pc:sldMk cId="4051231834" sldId="274"/>
        </pc:sldMkLst>
      </pc:sldChg>
      <pc:sldChg chg="delSp modSp mod">
        <pc:chgData name="Per Hessellund" userId="e226bc92-78a4-46eb-9b8c-0e6d59a8096d" providerId="ADAL" clId="{2E26EEA6-3468-4ECA-B0FB-BA90179A3932}" dt="2020-12-01T14:24:51.179" v="11" actId="1037"/>
        <pc:sldMkLst>
          <pc:docMk/>
          <pc:sldMk cId="3020500491" sldId="286"/>
        </pc:sldMkLst>
        <pc:spChg chg="del">
          <ac:chgData name="Per Hessellund" userId="e226bc92-78a4-46eb-9b8c-0e6d59a8096d" providerId="ADAL" clId="{2E26EEA6-3468-4ECA-B0FB-BA90179A3932}" dt="2020-12-01T14:24:31.072" v="2" actId="478"/>
          <ac:spMkLst>
            <pc:docMk/>
            <pc:sldMk cId="3020500491" sldId="286"/>
            <ac:spMk id="7" creationId="{67CFDA65-D0A7-4B49-B07C-6F0851EC50C6}"/>
          </ac:spMkLst>
        </pc:spChg>
        <pc:spChg chg="mod">
          <ac:chgData name="Per Hessellund" userId="e226bc92-78a4-46eb-9b8c-0e6d59a8096d" providerId="ADAL" clId="{2E26EEA6-3468-4ECA-B0FB-BA90179A3932}" dt="2020-12-01T14:24:51.179" v="11" actId="1037"/>
          <ac:spMkLst>
            <pc:docMk/>
            <pc:sldMk cId="3020500491" sldId="286"/>
            <ac:spMk id="8" creationId="{B850B5BF-B9A3-4C6C-A948-261F54FA0065}"/>
          </ac:spMkLst>
        </pc:spChg>
      </pc:sldChg>
      <pc:sldChg chg="del">
        <pc:chgData name="Per Hessellund" userId="e226bc92-78a4-46eb-9b8c-0e6d59a8096d" providerId="ADAL" clId="{2E26EEA6-3468-4ECA-B0FB-BA90179A3932}" dt="2020-12-01T14:23:46.584" v="0" actId="47"/>
        <pc:sldMkLst>
          <pc:docMk/>
          <pc:sldMk cId="919352927" sldId="287"/>
        </pc:sldMkLst>
      </pc:sldChg>
      <pc:sldChg chg="del">
        <pc:chgData name="Per Hessellund" userId="e226bc92-78a4-46eb-9b8c-0e6d59a8096d" providerId="ADAL" clId="{2E26EEA6-3468-4ECA-B0FB-BA90179A3932}" dt="2020-12-01T14:23:46.584" v="0" actId="47"/>
        <pc:sldMkLst>
          <pc:docMk/>
          <pc:sldMk cId="1417632412" sldId="288"/>
        </pc:sldMkLst>
      </pc:sldChg>
      <pc:sldChg chg="del">
        <pc:chgData name="Per Hessellund" userId="e226bc92-78a4-46eb-9b8c-0e6d59a8096d" providerId="ADAL" clId="{2E26EEA6-3468-4ECA-B0FB-BA90179A3932}" dt="2020-12-01T14:23:58.197" v="1" actId="47"/>
        <pc:sldMkLst>
          <pc:docMk/>
          <pc:sldMk cId="2374482189" sldId="294"/>
        </pc:sldMkLst>
      </pc:sldChg>
      <pc:sldChg chg="del">
        <pc:chgData name="Per Hessellund" userId="e226bc92-78a4-46eb-9b8c-0e6d59a8096d" providerId="ADAL" clId="{2E26EEA6-3468-4ECA-B0FB-BA90179A3932}" dt="2020-12-01T14:23:58.197" v="1" actId="47"/>
        <pc:sldMkLst>
          <pc:docMk/>
          <pc:sldMk cId="4289815308" sldId="295"/>
        </pc:sldMkLst>
      </pc:sldChg>
      <pc:sldChg chg="add del">
        <pc:chgData name="Per Hessellund" userId="e226bc92-78a4-46eb-9b8c-0e6d59a8096d" providerId="ADAL" clId="{2E26EEA6-3468-4ECA-B0FB-BA90179A3932}" dt="2021-01-07T12:23:15.324" v="53" actId="47"/>
        <pc:sldMkLst>
          <pc:docMk/>
          <pc:sldMk cId="887175270" sldId="304"/>
        </pc:sldMkLst>
      </pc:sldChg>
      <pc:sldChg chg="add del">
        <pc:chgData name="Per Hessellund" userId="e226bc92-78a4-46eb-9b8c-0e6d59a8096d" providerId="ADAL" clId="{2E26EEA6-3468-4ECA-B0FB-BA90179A3932}" dt="2021-01-07T12:23:15.324" v="53" actId="47"/>
        <pc:sldMkLst>
          <pc:docMk/>
          <pc:sldMk cId="2938955804" sldId="305"/>
        </pc:sldMkLst>
      </pc:sldChg>
      <pc:sldChg chg="add del">
        <pc:chgData name="Per Hessellund" userId="e226bc92-78a4-46eb-9b8c-0e6d59a8096d" providerId="ADAL" clId="{2E26EEA6-3468-4ECA-B0FB-BA90179A3932}" dt="2021-01-07T12:23:15.324" v="53" actId="47"/>
        <pc:sldMkLst>
          <pc:docMk/>
          <pc:sldMk cId="1449746371" sldId="306"/>
        </pc:sldMkLst>
      </pc:sldChg>
      <pc:sldChg chg="add del">
        <pc:chgData name="Per Hessellund" userId="e226bc92-78a4-46eb-9b8c-0e6d59a8096d" providerId="ADAL" clId="{2E26EEA6-3468-4ECA-B0FB-BA90179A3932}" dt="2021-01-07T12:23:15.324" v="53" actId="47"/>
        <pc:sldMkLst>
          <pc:docMk/>
          <pc:sldMk cId="3225167593" sldId="307"/>
        </pc:sldMkLst>
      </pc:sldChg>
    </pc:docChg>
  </pc:docChgLst>
  <pc:docChgLst>
    <pc:chgData name="Per Hessellund" userId="e226bc92-78a4-46eb-9b8c-0e6d59a8096d" providerId="ADAL" clId="{12D0DC61-3AF2-48C8-9EB5-ECC1B995B713}"/>
    <pc:docChg chg="custSel delSld modSld sldOrd">
      <pc:chgData name="Per Hessellund" userId="e226bc92-78a4-46eb-9b8c-0e6d59a8096d" providerId="ADAL" clId="{12D0DC61-3AF2-48C8-9EB5-ECC1B995B713}" dt="2021-01-26T07:46:12.756" v="321" actId="47"/>
      <pc:docMkLst>
        <pc:docMk/>
      </pc:docMkLst>
      <pc:sldChg chg="delSp modSp mod">
        <pc:chgData name="Per Hessellund" userId="e226bc92-78a4-46eb-9b8c-0e6d59a8096d" providerId="ADAL" clId="{12D0DC61-3AF2-48C8-9EB5-ECC1B995B713}" dt="2021-01-20T12:11:45.123" v="61" actId="20577"/>
        <pc:sldMkLst>
          <pc:docMk/>
          <pc:sldMk cId="1050424667" sldId="262"/>
        </pc:sldMkLst>
        <pc:spChg chg="mod">
          <ac:chgData name="Per Hessellund" userId="e226bc92-78a4-46eb-9b8c-0e6d59a8096d" providerId="ADAL" clId="{12D0DC61-3AF2-48C8-9EB5-ECC1B995B713}" dt="2021-01-20T12:11:45.123" v="61" actId="20577"/>
          <ac:spMkLst>
            <pc:docMk/>
            <pc:sldMk cId="1050424667" sldId="262"/>
            <ac:spMk id="2" creationId="{00000000-0000-0000-0000-000000000000}"/>
          </ac:spMkLst>
        </pc:spChg>
        <pc:spChg chg="del mod">
          <ac:chgData name="Per Hessellund" userId="e226bc92-78a4-46eb-9b8c-0e6d59a8096d" providerId="ADAL" clId="{12D0DC61-3AF2-48C8-9EB5-ECC1B995B713}" dt="2021-01-20T12:09:14.097" v="1" actId="478"/>
          <ac:spMkLst>
            <pc:docMk/>
            <pc:sldMk cId="1050424667" sldId="262"/>
            <ac:spMk id="3" creationId="{4EBCA4CE-8CD0-4586-9C81-A7487E2FAB75}"/>
          </ac:spMkLst>
        </pc:spChg>
        <pc:spChg chg="mod">
          <ac:chgData name="Per Hessellund" userId="e226bc92-78a4-46eb-9b8c-0e6d59a8096d" providerId="ADAL" clId="{12D0DC61-3AF2-48C8-9EB5-ECC1B995B713}" dt="2021-01-20T12:09:54.777" v="27" actId="20577"/>
          <ac:spMkLst>
            <pc:docMk/>
            <pc:sldMk cId="1050424667" sldId="262"/>
            <ac:spMk id="5" creationId="{B3C31748-033C-44FD-A425-68272C7A7097}"/>
          </ac:spMkLst>
        </pc:spChg>
        <pc:picChg chg="mod">
          <ac:chgData name="Per Hessellund" userId="e226bc92-78a4-46eb-9b8c-0e6d59a8096d" providerId="ADAL" clId="{12D0DC61-3AF2-48C8-9EB5-ECC1B995B713}" dt="2021-01-20T12:09:23.226" v="2" actId="1076"/>
          <ac:picMkLst>
            <pc:docMk/>
            <pc:sldMk cId="1050424667" sldId="262"/>
            <ac:picMk id="8" creationId="{8443D431-37AB-4ABB-BDA3-D34CB3D8D2FD}"/>
          </ac:picMkLst>
        </pc:picChg>
      </pc:sldChg>
      <pc:sldChg chg="modSp mod">
        <pc:chgData name="Per Hessellund" userId="e226bc92-78a4-46eb-9b8c-0e6d59a8096d" providerId="ADAL" clId="{12D0DC61-3AF2-48C8-9EB5-ECC1B995B713}" dt="2021-01-20T12:37:50.629" v="320" actId="20577"/>
        <pc:sldMkLst>
          <pc:docMk/>
          <pc:sldMk cId="1216120143" sldId="263"/>
        </pc:sldMkLst>
        <pc:spChg chg="mod">
          <ac:chgData name="Per Hessellund" userId="e226bc92-78a4-46eb-9b8c-0e6d59a8096d" providerId="ADAL" clId="{12D0DC61-3AF2-48C8-9EB5-ECC1B995B713}" dt="2021-01-20T12:37:50.629" v="320" actId="20577"/>
          <ac:spMkLst>
            <pc:docMk/>
            <pc:sldMk cId="1216120143" sldId="263"/>
            <ac:spMk id="12" creationId="{00000000-0000-0000-0000-000000000000}"/>
          </ac:spMkLst>
        </pc:spChg>
      </pc:sldChg>
      <pc:sldChg chg="del">
        <pc:chgData name="Per Hessellund" userId="e226bc92-78a4-46eb-9b8c-0e6d59a8096d" providerId="ADAL" clId="{12D0DC61-3AF2-48C8-9EB5-ECC1B995B713}" dt="2021-01-20T12:14:04.686" v="76" actId="47"/>
        <pc:sldMkLst>
          <pc:docMk/>
          <pc:sldMk cId="0" sldId="264"/>
        </pc:sldMkLst>
      </pc:sldChg>
      <pc:sldChg chg="del">
        <pc:chgData name="Per Hessellund" userId="e226bc92-78a4-46eb-9b8c-0e6d59a8096d" providerId="ADAL" clId="{12D0DC61-3AF2-48C8-9EB5-ECC1B995B713}" dt="2021-01-20T12:14:03.293" v="75" actId="47"/>
        <pc:sldMkLst>
          <pc:docMk/>
          <pc:sldMk cId="3774716673" sldId="299"/>
        </pc:sldMkLst>
      </pc:sldChg>
      <pc:sldChg chg="del">
        <pc:chgData name="Per Hessellund" userId="e226bc92-78a4-46eb-9b8c-0e6d59a8096d" providerId="ADAL" clId="{12D0DC61-3AF2-48C8-9EB5-ECC1B995B713}" dt="2021-01-20T12:14:05.798" v="77" actId="47"/>
        <pc:sldMkLst>
          <pc:docMk/>
          <pc:sldMk cId="1527318713" sldId="300"/>
        </pc:sldMkLst>
      </pc:sldChg>
      <pc:sldChg chg="del">
        <pc:chgData name="Per Hessellund" userId="e226bc92-78a4-46eb-9b8c-0e6d59a8096d" providerId="ADAL" clId="{12D0DC61-3AF2-48C8-9EB5-ECC1B995B713}" dt="2021-01-20T12:14:06.529" v="78" actId="47"/>
        <pc:sldMkLst>
          <pc:docMk/>
          <pc:sldMk cId="970635527" sldId="301"/>
        </pc:sldMkLst>
      </pc:sldChg>
      <pc:sldChg chg="del">
        <pc:chgData name="Per Hessellund" userId="e226bc92-78a4-46eb-9b8c-0e6d59a8096d" providerId="ADAL" clId="{12D0DC61-3AF2-48C8-9EB5-ECC1B995B713}" dt="2021-01-20T12:14:07.253" v="79" actId="47"/>
        <pc:sldMkLst>
          <pc:docMk/>
          <pc:sldMk cId="3993511142" sldId="302"/>
        </pc:sldMkLst>
      </pc:sldChg>
      <pc:sldChg chg="del modNotesTx">
        <pc:chgData name="Per Hessellund" userId="e226bc92-78a4-46eb-9b8c-0e6d59a8096d" providerId="ADAL" clId="{12D0DC61-3AF2-48C8-9EB5-ECC1B995B713}" dt="2021-01-26T07:46:12.756" v="321" actId="47"/>
        <pc:sldMkLst>
          <pc:docMk/>
          <pc:sldMk cId="2323287288" sldId="303"/>
        </pc:sldMkLst>
      </pc:sldChg>
      <pc:sldChg chg="addSp delSp modSp mod modNotesTx">
        <pc:chgData name="Per Hessellund" userId="e226bc92-78a4-46eb-9b8c-0e6d59a8096d" providerId="ADAL" clId="{12D0DC61-3AF2-48C8-9EB5-ECC1B995B713}" dt="2021-01-20T12:22:24.181" v="217" actId="6549"/>
        <pc:sldMkLst>
          <pc:docMk/>
          <pc:sldMk cId="887175270" sldId="304"/>
        </pc:sldMkLst>
        <pc:spChg chg="add del mod">
          <ac:chgData name="Per Hessellund" userId="e226bc92-78a4-46eb-9b8c-0e6d59a8096d" providerId="ADAL" clId="{12D0DC61-3AF2-48C8-9EB5-ECC1B995B713}" dt="2021-01-20T12:22:16.183" v="215" actId="478"/>
          <ac:spMkLst>
            <pc:docMk/>
            <pc:sldMk cId="887175270" sldId="304"/>
            <ac:spMk id="3" creationId="{D8002381-6EEE-420B-8029-6B22F507F987}"/>
          </ac:spMkLst>
        </pc:spChg>
        <pc:spChg chg="mod">
          <ac:chgData name="Per Hessellund" userId="e226bc92-78a4-46eb-9b8c-0e6d59a8096d" providerId="ADAL" clId="{12D0DC61-3AF2-48C8-9EB5-ECC1B995B713}" dt="2021-01-20T12:21:57.191" v="212" actId="20577"/>
          <ac:spMkLst>
            <pc:docMk/>
            <pc:sldMk cId="887175270" sldId="304"/>
            <ac:spMk id="4" creationId="{00000000-0000-0000-0000-000000000000}"/>
          </ac:spMkLst>
        </pc:spChg>
        <pc:spChg chg="del">
          <ac:chgData name="Per Hessellund" userId="e226bc92-78a4-46eb-9b8c-0e6d59a8096d" providerId="ADAL" clId="{12D0DC61-3AF2-48C8-9EB5-ECC1B995B713}" dt="2021-01-20T12:22:07.260" v="213" actId="478"/>
          <ac:spMkLst>
            <pc:docMk/>
            <pc:sldMk cId="887175270" sldId="304"/>
            <ac:spMk id="5" creationId="{00000000-0000-0000-0000-000000000000}"/>
          </ac:spMkLst>
        </pc:spChg>
        <pc:spChg chg="del">
          <ac:chgData name="Per Hessellund" userId="e226bc92-78a4-46eb-9b8c-0e6d59a8096d" providerId="ADAL" clId="{12D0DC61-3AF2-48C8-9EB5-ECC1B995B713}" dt="2021-01-20T12:22:20.415" v="216" actId="478"/>
          <ac:spMkLst>
            <pc:docMk/>
            <pc:sldMk cId="887175270" sldId="304"/>
            <ac:spMk id="13" creationId="{5C290EE6-0881-4434-B11E-EFE058CD33BE}"/>
          </ac:spMkLst>
        </pc:spChg>
        <pc:picChg chg="del">
          <ac:chgData name="Per Hessellund" userId="e226bc92-78a4-46eb-9b8c-0e6d59a8096d" providerId="ADAL" clId="{12D0DC61-3AF2-48C8-9EB5-ECC1B995B713}" dt="2021-01-20T12:22:08.985" v="214" actId="478"/>
          <ac:picMkLst>
            <pc:docMk/>
            <pc:sldMk cId="887175270" sldId="304"/>
            <ac:picMk id="12" creationId="{D666D8F4-2E99-467C-898C-3C10DC104143}"/>
          </ac:picMkLst>
        </pc:picChg>
      </pc:sldChg>
      <pc:sldChg chg="addSp delSp modSp mod modNotesTx">
        <pc:chgData name="Per Hessellund" userId="e226bc92-78a4-46eb-9b8c-0e6d59a8096d" providerId="ADAL" clId="{12D0DC61-3AF2-48C8-9EB5-ECC1B995B713}" dt="2021-01-20T12:23:44.861" v="248" actId="478"/>
        <pc:sldMkLst>
          <pc:docMk/>
          <pc:sldMk cId="2938955804" sldId="305"/>
        </pc:sldMkLst>
        <pc:spChg chg="add del mod">
          <ac:chgData name="Per Hessellund" userId="e226bc92-78a4-46eb-9b8c-0e6d59a8096d" providerId="ADAL" clId="{12D0DC61-3AF2-48C8-9EB5-ECC1B995B713}" dt="2021-01-20T12:23:44.861" v="248" actId="478"/>
          <ac:spMkLst>
            <pc:docMk/>
            <pc:sldMk cId="2938955804" sldId="305"/>
            <ac:spMk id="3" creationId="{68549329-5DAB-4BDA-AB79-4E7AFE63525E}"/>
          </ac:spMkLst>
        </pc:spChg>
        <pc:spChg chg="mod">
          <ac:chgData name="Per Hessellund" userId="e226bc92-78a4-46eb-9b8c-0e6d59a8096d" providerId="ADAL" clId="{12D0DC61-3AF2-48C8-9EB5-ECC1B995B713}" dt="2021-01-20T12:23:29.191" v="245" actId="20577"/>
          <ac:spMkLst>
            <pc:docMk/>
            <pc:sldMk cId="2938955804" sldId="305"/>
            <ac:spMk id="4" creationId="{00000000-0000-0000-0000-000000000000}"/>
          </ac:spMkLst>
        </pc:spChg>
        <pc:spChg chg="del mod">
          <ac:chgData name="Per Hessellund" userId="e226bc92-78a4-46eb-9b8c-0e6d59a8096d" providerId="ADAL" clId="{12D0DC61-3AF2-48C8-9EB5-ECC1B995B713}" dt="2021-01-20T12:23:38.194" v="247" actId="478"/>
          <ac:spMkLst>
            <pc:docMk/>
            <pc:sldMk cId="2938955804" sldId="305"/>
            <ac:spMk id="5" creationId="{00000000-0000-0000-0000-000000000000}"/>
          </ac:spMkLst>
        </pc:spChg>
      </pc:sldChg>
      <pc:sldChg chg="addSp delSp modSp mod">
        <pc:chgData name="Per Hessellund" userId="e226bc92-78a4-46eb-9b8c-0e6d59a8096d" providerId="ADAL" clId="{12D0DC61-3AF2-48C8-9EB5-ECC1B995B713}" dt="2021-01-20T12:24:15.475" v="274" actId="20577"/>
        <pc:sldMkLst>
          <pc:docMk/>
          <pc:sldMk cId="1449746371" sldId="306"/>
        </pc:sldMkLst>
        <pc:spChg chg="add del mod">
          <ac:chgData name="Per Hessellund" userId="e226bc92-78a4-46eb-9b8c-0e6d59a8096d" providerId="ADAL" clId="{12D0DC61-3AF2-48C8-9EB5-ECC1B995B713}" dt="2021-01-20T12:24:02.524" v="250" actId="478"/>
          <ac:spMkLst>
            <pc:docMk/>
            <pc:sldMk cId="1449746371" sldId="306"/>
            <ac:spMk id="3" creationId="{AE5D8687-09B5-469E-8925-C67657D11A9B}"/>
          </ac:spMkLst>
        </pc:spChg>
        <pc:spChg chg="mod">
          <ac:chgData name="Per Hessellund" userId="e226bc92-78a4-46eb-9b8c-0e6d59a8096d" providerId="ADAL" clId="{12D0DC61-3AF2-48C8-9EB5-ECC1B995B713}" dt="2021-01-20T12:24:15.475" v="274" actId="20577"/>
          <ac:spMkLst>
            <pc:docMk/>
            <pc:sldMk cId="1449746371" sldId="306"/>
            <ac:spMk id="4" creationId="{00000000-0000-0000-0000-000000000000}"/>
          </ac:spMkLst>
        </pc:spChg>
        <pc:spChg chg="del">
          <ac:chgData name="Per Hessellund" userId="e226bc92-78a4-46eb-9b8c-0e6d59a8096d" providerId="ADAL" clId="{12D0DC61-3AF2-48C8-9EB5-ECC1B995B713}" dt="2021-01-20T12:23:56.624" v="249" actId="478"/>
          <ac:spMkLst>
            <pc:docMk/>
            <pc:sldMk cId="1449746371" sldId="306"/>
            <ac:spMk id="5" creationId="{00000000-0000-0000-0000-000000000000}"/>
          </ac:spMkLst>
        </pc:spChg>
      </pc:sldChg>
      <pc:sldChg chg="addSp modSp mod ord modNotesTx">
        <pc:chgData name="Per Hessellund" userId="e226bc92-78a4-46eb-9b8c-0e6d59a8096d" providerId="ADAL" clId="{12D0DC61-3AF2-48C8-9EB5-ECC1B995B713}" dt="2021-01-20T12:22:34.346" v="218" actId="6549"/>
        <pc:sldMkLst>
          <pc:docMk/>
          <pc:sldMk cId="3225167593" sldId="307"/>
        </pc:sldMkLst>
        <pc:spChg chg="add mod">
          <ac:chgData name="Per Hessellund" userId="e226bc92-78a4-46eb-9b8c-0e6d59a8096d" providerId="ADAL" clId="{12D0DC61-3AF2-48C8-9EB5-ECC1B995B713}" dt="2021-01-20T12:20:19.455" v="187" actId="1036"/>
          <ac:spMkLst>
            <pc:docMk/>
            <pc:sldMk cId="3225167593" sldId="307"/>
            <ac:spMk id="2" creationId="{F39068F3-3DCC-45E1-9569-F0B3148CCA0B}"/>
          </ac:spMkLst>
        </pc:spChg>
        <pc:spChg chg="mod">
          <ac:chgData name="Per Hessellund" userId="e226bc92-78a4-46eb-9b8c-0e6d59a8096d" providerId="ADAL" clId="{12D0DC61-3AF2-48C8-9EB5-ECC1B995B713}" dt="2021-01-20T12:20:53.216" v="188" actId="207"/>
          <ac:spMkLst>
            <pc:docMk/>
            <pc:sldMk cId="3225167593" sldId="307"/>
            <ac:spMk id="4" creationId="{00000000-0000-0000-0000-000000000000}"/>
          </ac:spMkLst>
        </pc:spChg>
        <pc:graphicFrameChg chg="mod">
          <ac:chgData name="Per Hessellund" userId="e226bc92-78a4-46eb-9b8c-0e6d59a8096d" providerId="ADAL" clId="{12D0DC61-3AF2-48C8-9EB5-ECC1B995B713}" dt="2021-01-20T12:17:27.464" v="130" actId="1036"/>
          <ac:graphicFrameMkLst>
            <pc:docMk/>
            <pc:sldMk cId="3225167593" sldId="307"/>
            <ac:graphicFrameMk id="9" creationId="{A4000B2E-9E78-470F-8A39-9DB67E4671FA}"/>
          </ac:graphicFrameMkLst>
        </pc:graphicFrameChg>
      </pc:sldChg>
      <pc:sldMasterChg chg="delSldLayout">
        <pc:chgData name="Per Hessellund" userId="e226bc92-78a4-46eb-9b8c-0e6d59a8096d" providerId="ADAL" clId="{12D0DC61-3AF2-48C8-9EB5-ECC1B995B713}" dt="2021-01-20T12:14:07.253" v="79" actId="47"/>
        <pc:sldMasterMkLst>
          <pc:docMk/>
          <pc:sldMasterMk cId="4193285784" sldId="2147483660"/>
        </pc:sldMasterMkLst>
        <pc:sldLayoutChg chg="del">
          <pc:chgData name="Per Hessellund" userId="e226bc92-78a4-46eb-9b8c-0e6d59a8096d" providerId="ADAL" clId="{12D0DC61-3AF2-48C8-9EB5-ECC1B995B713}" dt="2021-01-20T12:14:07.253" v="79" actId="47"/>
          <pc:sldLayoutMkLst>
            <pc:docMk/>
            <pc:sldMasterMk cId="4193285784" sldId="2147483660"/>
            <pc:sldLayoutMk cId="3652669807" sldId="214748367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840ECE-ABEB-466B-98CF-DF9148CC84D2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FB038AC5-5849-44B1-87B4-8F4EE9DE3349}">
      <dgm:prSet phldrT="[Tekst]"/>
      <dgm:spPr>
        <a:solidFill>
          <a:srgbClr val="0070C0">
            <a:alpha val="18000"/>
          </a:srgbClr>
        </a:solidFill>
      </dgm:spPr>
      <dgm:t>
        <a:bodyPr/>
        <a:lstStyle/>
        <a:p>
          <a:r>
            <a:rPr lang="da-DK" b="0"/>
            <a:t>Miljø</a:t>
          </a:r>
        </a:p>
      </dgm:t>
    </dgm:pt>
    <dgm:pt modelId="{9057F7BF-8D5F-46F4-A3D1-438328A6C5D3}" type="parTrans" cxnId="{4CDD72DC-3BDC-4D59-A842-28337ED485B0}">
      <dgm:prSet/>
      <dgm:spPr/>
      <dgm:t>
        <a:bodyPr/>
        <a:lstStyle/>
        <a:p>
          <a:endParaRPr lang="da-DK"/>
        </a:p>
      </dgm:t>
    </dgm:pt>
    <dgm:pt modelId="{C92E14CA-C8F8-4901-B70F-F31EA414C3E6}" type="sibTrans" cxnId="{4CDD72DC-3BDC-4D59-A842-28337ED485B0}">
      <dgm:prSet/>
      <dgm:spPr/>
      <dgm:t>
        <a:bodyPr/>
        <a:lstStyle/>
        <a:p>
          <a:endParaRPr lang="da-DK"/>
        </a:p>
      </dgm:t>
    </dgm:pt>
    <dgm:pt modelId="{87BDC242-10CF-4B18-BF73-CA2D796ECBB6}">
      <dgm:prSet phldrT="[Tekst]"/>
      <dgm:spPr>
        <a:solidFill>
          <a:srgbClr val="FF0000">
            <a:alpha val="59000"/>
          </a:srgbClr>
        </a:solidFill>
      </dgm:spPr>
      <dgm:t>
        <a:bodyPr/>
        <a:lstStyle/>
        <a:p>
          <a:r>
            <a:rPr lang="da-DK"/>
            <a:t>Den studerende</a:t>
          </a:r>
        </a:p>
      </dgm:t>
    </dgm:pt>
    <dgm:pt modelId="{1F91E4FF-5A70-457F-AE0F-1BBF159DEBF8}" type="parTrans" cxnId="{F5429A97-1F5D-499F-9551-E40870750484}">
      <dgm:prSet/>
      <dgm:spPr/>
      <dgm:t>
        <a:bodyPr/>
        <a:lstStyle/>
        <a:p>
          <a:endParaRPr lang="da-DK"/>
        </a:p>
      </dgm:t>
    </dgm:pt>
    <dgm:pt modelId="{35B2C0A3-DBD6-4233-AA09-0B7C3AAA94C7}" type="sibTrans" cxnId="{F5429A97-1F5D-499F-9551-E40870750484}">
      <dgm:prSet/>
      <dgm:spPr/>
      <dgm:t>
        <a:bodyPr/>
        <a:lstStyle/>
        <a:p>
          <a:endParaRPr lang="da-DK"/>
        </a:p>
      </dgm:t>
    </dgm:pt>
    <dgm:pt modelId="{364D7B8B-1A80-4DFF-9AA2-283055057842}">
      <dgm:prSet phldrT="[Tekst]"/>
      <dgm:spPr>
        <a:solidFill>
          <a:srgbClr val="FF0000">
            <a:alpha val="59000"/>
          </a:srgbClr>
        </a:solidFill>
      </dgm:spPr>
      <dgm:t>
        <a:bodyPr/>
        <a:lstStyle/>
        <a:p>
          <a:r>
            <a:rPr lang="da-DK"/>
            <a:t>Gruppen</a:t>
          </a:r>
        </a:p>
      </dgm:t>
    </dgm:pt>
    <dgm:pt modelId="{FB9A2988-DCAC-4A62-A802-6BEB738716F8}" type="parTrans" cxnId="{B16C7996-2E2C-4356-A17E-2F9877FFEBA7}">
      <dgm:prSet/>
      <dgm:spPr/>
      <dgm:t>
        <a:bodyPr/>
        <a:lstStyle/>
        <a:p>
          <a:endParaRPr lang="da-DK"/>
        </a:p>
      </dgm:t>
    </dgm:pt>
    <dgm:pt modelId="{C3646623-F5F3-4F41-B0E8-4EEA29AEEC70}" type="sibTrans" cxnId="{B16C7996-2E2C-4356-A17E-2F9877FFEBA7}">
      <dgm:prSet/>
      <dgm:spPr/>
      <dgm:t>
        <a:bodyPr/>
        <a:lstStyle/>
        <a:p>
          <a:endParaRPr lang="da-DK"/>
        </a:p>
      </dgm:t>
    </dgm:pt>
    <dgm:pt modelId="{FAD5EEE6-E8D2-40FD-8733-C6A7ACCB75A1}">
      <dgm:prSet phldrT="[Tekst]"/>
      <dgm:spPr>
        <a:solidFill>
          <a:srgbClr val="0070C0">
            <a:alpha val="18000"/>
          </a:srgbClr>
        </a:solidFill>
      </dgm:spPr>
      <dgm:t>
        <a:bodyPr/>
        <a:lstStyle/>
        <a:p>
          <a:r>
            <a:rPr lang="da-DK" b="0"/>
            <a:t>Blended</a:t>
          </a:r>
        </a:p>
      </dgm:t>
    </dgm:pt>
    <dgm:pt modelId="{B6BE922E-32B9-4948-8D53-88F9F05DACDC}" type="parTrans" cxnId="{EABC3467-EFEA-409A-A0ED-65BD5DAF51F6}">
      <dgm:prSet/>
      <dgm:spPr/>
      <dgm:t>
        <a:bodyPr/>
        <a:lstStyle/>
        <a:p>
          <a:endParaRPr lang="da-DK"/>
        </a:p>
      </dgm:t>
    </dgm:pt>
    <dgm:pt modelId="{45D61EC0-FE2F-4EF2-8155-D38816953D97}" type="sibTrans" cxnId="{EABC3467-EFEA-409A-A0ED-65BD5DAF51F6}">
      <dgm:prSet/>
      <dgm:spPr/>
      <dgm:t>
        <a:bodyPr/>
        <a:lstStyle/>
        <a:p>
          <a:endParaRPr lang="da-DK"/>
        </a:p>
      </dgm:t>
    </dgm:pt>
    <dgm:pt modelId="{4CDD93F8-7BED-4CFB-8857-620F97CE203C}">
      <dgm:prSet phldrT="[Tekst]"/>
      <dgm:spPr>
        <a:solidFill>
          <a:srgbClr val="FF0000">
            <a:alpha val="59000"/>
          </a:srgbClr>
        </a:solidFill>
      </dgm:spPr>
      <dgm:t>
        <a:bodyPr/>
        <a:lstStyle/>
        <a:p>
          <a:r>
            <a:rPr lang="da-DK"/>
            <a:t>Face to face</a:t>
          </a:r>
        </a:p>
      </dgm:t>
    </dgm:pt>
    <dgm:pt modelId="{6D38A46F-3D1E-4C9E-8F51-6AF6DD433D37}" type="parTrans" cxnId="{5010D5C8-2BCD-401A-967F-F1E65561EC2B}">
      <dgm:prSet/>
      <dgm:spPr/>
      <dgm:t>
        <a:bodyPr/>
        <a:lstStyle/>
        <a:p>
          <a:endParaRPr lang="da-DK"/>
        </a:p>
      </dgm:t>
    </dgm:pt>
    <dgm:pt modelId="{49A50F74-A61C-4A61-B433-2639E396774A}" type="sibTrans" cxnId="{5010D5C8-2BCD-401A-967F-F1E65561EC2B}">
      <dgm:prSet/>
      <dgm:spPr/>
      <dgm:t>
        <a:bodyPr/>
        <a:lstStyle/>
        <a:p>
          <a:endParaRPr lang="da-DK"/>
        </a:p>
      </dgm:t>
    </dgm:pt>
    <dgm:pt modelId="{3106D139-C1D3-487B-B852-E69954CF5005}">
      <dgm:prSet phldrT="[Tekst]"/>
      <dgm:spPr>
        <a:solidFill>
          <a:srgbClr val="FF0000">
            <a:alpha val="59000"/>
          </a:srgbClr>
        </a:solidFill>
      </dgm:spPr>
      <dgm:t>
        <a:bodyPr/>
        <a:lstStyle/>
        <a:p>
          <a:r>
            <a:rPr lang="da-DK"/>
            <a:t>Online</a:t>
          </a:r>
        </a:p>
      </dgm:t>
    </dgm:pt>
    <dgm:pt modelId="{9F047ABB-089F-47CF-AABA-34A6DF10C576}" type="parTrans" cxnId="{54DC9954-56D2-4E33-8AE5-B1D6F0C5C692}">
      <dgm:prSet/>
      <dgm:spPr/>
      <dgm:t>
        <a:bodyPr/>
        <a:lstStyle/>
        <a:p>
          <a:endParaRPr lang="da-DK"/>
        </a:p>
      </dgm:t>
    </dgm:pt>
    <dgm:pt modelId="{E50873CE-51AF-4BB1-96BA-2A3F7DAD815C}" type="sibTrans" cxnId="{54DC9954-56D2-4E33-8AE5-B1D6F0C5C692}">
      <dgm:prSet/>
      <dgm:spPr/>
      <dgm:t>
        <a:bodyPr/>
        <a:lstStyle/>
        <a:p>
          <a:endParaRPr lang="da-DK"/>
        </a:p>
      </dgm:t>
    </dgm:pt>
    <dgm:pt modelId="{4A495D42-636F-416F-BEC4-901386A6C3E3}">
      <dgm:prSet phldrT="[Tekst]"/>
      <dgm:spPr>
        <a:solidFill>
          <a:srgbClr val="0070C0">
            <a:alpha val="18000"/>
          </a:srgbClr>
        </a:solidFill>
      </dgm:spPr>
      <dgm:t>
        <a:bodyPr/>
        <a:lstStyle/>
        <a:p>
          <a:r>
            <a:rPr lang="da-DK" b="0" err="1"/>
            <a:t>Flipped</a:t>
          </a:r>
          <a:r>
            <a:rPr lang="da-DK" b="0"/>
            <a:t> learning</a:t>
          </a:r>
        </a:p>
      </dgm:t>
    </dgm:pt>
    <dgm:pt modelId="{7C980128-C20E-4F92-9615-6F8B101D9196}" type="parTrans" cxnId="{71E19E99-2258-4075-962E-B2E257E27D12}">
      <dgm:prSet/>
      <dgm:spPr/>
      <dgm:t>
        <a:bodyPr/>
        <a:lstStyle/>
        <a:p>
          <a:endParaRPr lang="da-DK"/>
        </a:p>
      </dgm:t>
    </dgm:pt>
    <dgm:pt modelId="{58DB389E-F38A-46D0-96F4-BCD39B758210}" type="sibTrans" cxnId="{71E19E99-2258-4075-962E-B2E257E27D12}">
      <dgm:prSet/>
      <dgm:spPr/>
      <dgm:t>
        <a:bodyPr/>
        <a:lstStyle/>
        <a:p>
          <a:endParaRPr lang="da-DK"/>
        </a:p>
      </dgm:t>
    </dgm:pt>
    <dgm:pt modelId="{57C8CEE7-393F-4625-99C3-EC9BDBCF9057}">
      <dgm:prSet phldrT="[Tekst]"/>
      <dgm:spPr>
        <a:solidFill>
          <a:srgbClr val="FF0000">
            <a:alpha val="59000"/>
          </a:srgbClr>
        </a:solidFill>
      </dgm:spPr>
      <dgm:t>
        <a:bodyPr/>
        <a:lstStyle/>
        <a:p>
          <a:r>
            <a:rPr lang="da-DK"/>
            <a:t>Vend opgaverne om</a:t>
          </a:r>
        </a:p>
      </dgm:t>
    </dgm:pt>
    <dgm:pt modelId="{E8095B3C-0A79-4A37-B2A4-F8CC1902AF7B}" type="parTrans" cxnId="{2D8EB69F-EFB3-4094-B915-736F7A978157}">
      <dgm:prSet/>
      <dgm:spPr/>
      <dgm:t>
        <a:bodyPr/>
        <a:lstStyle/>
        <a:p>
          <a:endParaRPr lang="da-DK"/>
        </a:p>
      </dgm:t>
    </dgm:pt>
    <dgm:pt modelId="{B37432F0-5BFE-44C6-989E-E6C007CC1BD6}" type="sibTrans" cxnId="{2D8EB69F-EFB3-4094-B915-736F7A978157}">
      <dgm:prSet/>
      <dgm:spPr/>
      <dgm:t>
        <a:bodyPr/>
        <a:lstStyle/>
        <a:p>
          <a:endParaRPr lang="da-DK"/>
        </a:p>
      </dgm:t>
    </dgm:pt>
    <dgm:pt modelId="{001136BC-1252-4AFC-A74D-A1970D4B3FBC}">
      <dgm:prSet phldrT="[Tekst]"/>
      <dgm:spPr>
        <a:solidFill>
          <a:srgbClr val="FF0000">
            <a:alpha val="59000"/>
          </a:srgbClr>
        </a:solidFill>
      </dgm:spPr>
      <dgm:t>
        <a:bodyPr/>
        <a:lstStyle/>
        <a:p>
          <a:r>
            <a:rPr lang="da-DK"/>
            <a:t>Lad de studerende være med til at definere mål</a:t>
          </a:r>
        </a:p>
      </dgm:t>
    </dgm:pt>
    <dgm:pt modelId="{57F9428C-C178-464F-AC64-1110979EDD93}" type="parTrans" cxnId="{29DAD819-45E4-45CD-A88D-92FD957B5B48}">
      <dgm:prSet/>
      <dgm:spPr/>
      <dgm:t>
        <a:bodyPr/>
        <a:lstStyle/>
        <a:p>
          <a:endParaRPr lang="da-DK"/>
        </a:p>
      </dgm:t>
    </dgm:pt>
    <dgm:pt modelId="{DBA264AB-34F5-44BA-8C7D-8EC7B59781AF}" type="sibTrans" cxnId="{29DAD819-45E4-45CD-A88D-92FD957B5B48}">
      <dgm:prSet/>
      <dgm:spPr/>
      <dgm:t>
        <a:bodyPr/>
        <a:lstStyle/>
        <a:p>
          <a:endParaRPr lang="da-DK"/>
        </a:p>
      </dgm:t>
    </dgm:pt>
    <dgm:pt modelId="{3AB753A7-5B5B-45AC-A5E7-A9351F2DDE02}" type="pres">
      <dgm:prSet presAssocID="{76840ECE-ABEB-466B-98CF-DF9148CC84D2}" presName="theList" presStyleCnt="0">
        <dgm:presLayoutVars>
          <dgm:dir/>
          <dgm:animLvl val="lvl"/>
          <dgm:resizeHandles val="exact"/>
        </dgm:presLayoutVars>
      </dgm:prSet>
      <dgm:spPr/>
    </dgm:pt>
    <dgm:pt modelId="{8F1449D1-7808-47E9-8929-1F7D9E7ABA8D}" type="pres">
      <dgm:prSet presAssocID="{FB038AC5-5849-44B1-87B4-8F4EE9DE3349}" presName="compNode" presStyleCnt="0"/>
      <dgm:spPr/>
    </dgm:pt>
    <dgm:pt modelId="{BF56D792-2F00-4901-8D96-72241E03EB06}" type="pres">
      <dgm:prSet presAssocID="{FB038AC5-5849-44B1-87B4-8F4EE9DE3349}" presName="aNode" presStyleLbl="bgShp" presStyleIdx="0" presStyleCnt="3" custLinFactNeighborY="-1771"/>
      <dgm:spPr/>
    </dgm:pt>
    <dgm:pt modelId="{53FA61B5-07E6-4B04-85E0-92AAC5B6E2D2}" type="pres">
      <dgm:prSet presAssocID="{FB038AC5-5849-44B1-87B4-8F4EE9DE3349}" presName="textNode" presStyleLbl="bgShp" presStyleIdx="0" presStyleCnt="3"/>
      <dgm:spPr/>
    </dgm:pt>
    <dgm:pt modelId="{2D0386E9-68AD-404E-A714-569A4C32EDE2}" type="pres">
      <dgm:prSet presAssocID="{FB038AC5-5849-44B1-87B4-8F4EE9DE3349}" presName="compChildNode" presStyleCnt="0"/>
      <dgm:spPr/>
    </dgm:pt>
    <dgm:pt modelId="{1A6C9A2A-106E-4389-887D-B4A41A680C50}" type="pres">
      <dgm:prSet presAssocID="{FB038AC5-5849-44B1-87B4-8F4EE9DE3349}" presName="theInnerList" presStyleCnt="0"/>
      <dgm:spPr/>
    </dgm:pt>
    <dgm:pt modelId="{140BC60A-AD5F-4419-B72D-A32E9B126761}" type="pres">
      <dgm:prSet presAssocID="{87BDC242-10CF-4B18-BF73-CA2D796ECBB6}" presName="childNode" presStyleLbl="node1" presStyleIdx="0" presStyleCnt="6">
        <dgm:presLayoutVars>
          <dgm:bulletEnabled val="1"/>
        </dgm:presLayoutVars>
      </dgm:prSet>
      <dgm:spPr/>
    </dgm:pt>
    <dgm:pt modelId="{AEBF46EC-5D49-4AB2-B13E-FB881127A604}" type="pres">
      <dgm:prSet presAssocID="{87BDC242-10CF-4B18-BF73-CA2D796ECBB6}" presName="aSpace2" presStyleCnt="0"/>
      <dgm:spPr/>
    </dgm:pt>
    <dgm:pt modelId="{A1401B4F-2F6E-45D5-8083-E536354629C7}" type="pres">
      <dgm:prSet presAssocID="{364D7B8B-1A80-4DFF-9AA2-283055057842}" presName="childNode" presStyleLbl="node1" presStyleIdx="1" presStyleCnt="6">
        <dgm:presLayoutVars>
          <dgm:bulletEnabled val="1"/>
        </dgm:presLayoutVars>
      </dgm:prSet>
      <dgm:spPr/>
    </dgm:pt>
    <dgm:pt modelId="{853FAC28-FE7E-4D58-A218-4475DEA8BA6C}" type="pres">
      <dgm:prSet presAssocID="{FB038AC5-5849-44B1-87B4-8F4EE9DE3349}" presName="aSpace" presStyleCnt="0"/>
      <dgm:spPr/>
    </dgm:pt>
    <dgm:pt modelId="{9C75BE6F-D944-4478-A679-E83F1F2B071F}" type="pres">
      <dgm:prSet presAssocID="{FAD5EEE6-E8D2-40FD-8733-C6A7ACCB75A1}" presName="compNode" presStyleCnt="0"/>
      <dgm:spPr/>
    </dgm:pt>
    <dgm:pt modelId="{949DEA3A-6263-407D-9324-0AF72576C54C}" type="pres">
      <dgm:prSet presAssocID="{FAD5EEE6-E8D2-40FD-8733-C6A7ACCB75A1}" presName="aNode" presStyleLbl="bgShp" presStyleIdx="1" presStyleCnt="3" custLinFactNeighborY="-1771"/>
      <dgm:spPr/>
    </dgm:pt>
    <dgm:pt modelId="{474CAE43-7AB1-489F-A6A2-679FC93D70A4}" type="pres">
      <dgm:prSet presAssocID="{FAD5EEE6-E8D2-40FD-8733-C6A7ACCB75A1}" presName="textNode" presStyleLbl="bgShp" presStyleIdx="1" presStyleCnt="3"/>
      <dgm:spPr/>
    </dgm:pt>
    <dgm:pt modelId="{8180A852-4F77-495F-9A01-445DFFAF01E7}" type="pres">
      <dgm:prSet presAssocID="{FAD5EEE6-E8D2-40FD-8733-C6A7ACCB75A1}" presName="compChildNode" presStyleCnt="0"/>
      <dgm:spPr/>
    </dgm:pt>
    <dgm:pt modelId="{D6AB2977-6CD5-4231-8A1F-3EFECCF7988C}" type="pres">
      <dgm:prSet presAssocID="{FAD5EEE6-E8D2-40FD-8733-C6A7ACCB75A1}" presName="theInnerList" presStyleCnt="0"/>
      <dgm:spPr/>
    </dgm:pt>
    <dgm:pt modelId="{FF03673B-4421-4B27-ADF7-846365898A27}" type="pres">
      <dgm:prSet presAssocID="{4CDD93F8-7BED-4CFB-8857-620F97CE203C}" presName="childNode" presStyleLbl="node1" presStyleIdx="2" presStyleCnt="6">
        <dgm:presLayoutVars>
          <dgm:bulletEnabled val="1"/>
        </dgm:presLayoutVars>
      </dgm:prSet>
      <dgm:spPr/>
    </dgm:pt>
    <dgm:pt modelId="{8637C832-9971-45EE-B46C-A954FD4D0F0F}" type="pres">
      <dgm:prSet presAssocID="{4CDD93F8-7BED-4CFB-8857-620F97CE203C}" presName="aSpace2" presStyleCnt="0"/>
      <dgm:spPr/>
    </dgm:pt>
    <dgm:pt modelId="{F7BB6315-666D-4B2C-9A14-346B7B34F5D8}" type="pres">
      <dgm:prSet presAssocID="{3106D139-C1D3-487B-B852-E69954CF5005}" presName="childNode" presStyleLbl="node1" presStyleIdx="3" presStyleCnt="6">
        <dgm:presLayoutVars>
          <dgm:bulletEnabled val="1"/>
        </dgm:presLayoutVars>
      </dgm:prSet>
      <dgm:spPr/>
    </dgm:pt>
    <dgm:pt modelId="{F7F6AE11-EE13-4763-B25A-6D6874FCFF50}" type="pres">
      <dgm:prSet presAssocID="{FAD5EEE6-E8D2-40FD-8733-C6A7ACCB75A1}" presName="aSpace" presStyleCnt="0"/>
      <dgm:spPr/>
    </dgm:pt>
    <dgm:pt modelId="{445C3128-872B-4DE9-B395-F9D602B605B1}" type="pres">
      <dgm:prSet presAssocID="{4A495D42-636F-416F-BEC4-901386A6C3E3}" presName="compNode" presStyleCnt="0"/>
      <dgm:spPr/>
    </dgm:pt>
    <dgm:pt modelId="{7DCF0365-0EA6-4A2D-8546-AF6470E86058}" type="pres">
      <dgm:prSet presAssocID="{4A495D42-636F-416F-BEC4-901386A6C3E3}" presName="aNode" presStyleLbl="bgShp" presStyleIdx="2" presStyleCnt="3"/>
      <dgm:spPr/>
    </dgm:pt>
    <dgm:pt modelId="{C1063132-0D25-4BF8-B01F-FD54C4334529}" type="pres">
      <dgm:prSet presAssocID="{4A495D42-636F-416F-BEC4-901386A6C3E3}" presName="textNode" presStyleLbl="bgShp" presStyleIdx="2" presStyleCnt="3"/>
      <dgm:spPr/>
    </dgm:pt>
    <dgm:pt modelId="{5AC4A861-BE68-42E0-B639-6B107E76078A}" type="pres">
      <dgm:prSet presAssocID="{4A495D42-636F-416F-BEC4-901386A6C3E3}" presName="compChildNode" presStyleCnt="0"/>
      <dgm:spPr/>
    </dgm:pt>
    <dgm:pt modelId="{0202AE3A-AA68-48BB-A399-649ED81334FE}" type="pres">
      <dgm:prSet presAssocID="{4A495D42-636F-416F-BEC4-901386A6C3E3}" presName="theInnerList" presStyleCnt="0"/>
      <dgm:spPr/>
    </dgm:pt>
    <dgm:pt modelId="{3042DD9E-62A5-472A-966D-1DC46D58E489}" type="pres">
      <dgm:prSet presAssocID="{57C8CEE7-393F-4625-99C3-EC9BDBCF9057}" presName="childNode" presStyleLbl="node1" presStyleIdx="4" presStyleCnt="6">
        <dgm:presLayoutVars>
          <dgm:bulletEnabled val="1"/>
        </dgm:presLayoutVars>
      </dgm:prSet>
      <dgm:spPr/>
    </dgm:pt>
    <dgm:pt modelId="{C35FC08B-92C7-4721-8B99-9B8A509E6D76}" type="pres">
      <dgm:prSet presAssocID="{57C8CEE7-393F-4625-99C3-EC9BDBCF9057}" presName="aSpace2" presStyleCnt="0"/>
      <dgm:spPr/>
    </dgm:pt>
    <dgm:pt modelId="{66D7AE26-59D5-45C4-B53F-105FD7DCA5C2}" type="pres">
      <dgm:prSet presAssocID="{001136BC-1252-4AFC-A74D-A1970D4B3FBC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29DAD819-45E4-45CD-A88D-92FD957B5B48}" srcId="{4A495D42-636F-416F-BEC4-901386A6C3E3}" destId="{001136BC-1252-4AFC-A74D-A1970D4B3FBC}" srcOrd="1" destOrd="0" parTransId="{57F9428C-C178-464F-AC64-1110979EDD93}" sibTransId="{DBA264AB-34F5-44BA-8C7D-8EC7B59781AF}"/>
    <dgm:cxn modelId="{979A8361-4D58-4CA3-95B2-C8ADE851808F}" type="presOf" srcId="{3106D139-C1D3-487B-B852-E69954CF5005}" destId="{F7BB6315-666D-4B2C-9A14-346B7B34F5D8}" srcOrd="0" destOrd="0" presId="urn:microsoft.com/office/officeart/2005/8/layout/lProcess2"/>
    <dgm:cxn modelId="{83D2D363-A33A-4E5B-9F7F-AD546C38C9FE}" type="presOf" srcId="{FB038AC5-5849-44B1-87B4-8F4EE9DE3349}" destId="{BF56D792-2F00-4901-8D96-72241E03EB06}" srcOrd="0" destOrd="0" presId="urn:microsoft.com/office/officeart/2005/8/layout/lProcess2"/>
    <dgm:cxn modelId="{70063245-9512-47CD-AA5A-E5D680D5CB6E}" type="presOf" srcId="{4A495D42-636F-416F-BEC4-901386A6C3E3}" destId="{7DCF0365-0EA6-4A2D-8546-AF6470E86058}" srcOrd="0" destOrd="0" presId="urn:microsoft.com/office/officeart/2005/8/layout/lProcess2"/>
    <dgm:cxn modelId="{842EB566-09B3-4DCE-9369-D09FEEC90B4E}" type="presOf" srcId="{001136BC-1252-4AFC-A74D-A1970D4B3FBC}" destId="{66D7AE26-59D5-45C4-B53F-105FD7DCA5C2}" srcOrd="0" destOrd="0" presId="urn:microsoft.com/office/officeart/2005/8/layout/lProcess2"/>
    <dgm:cxn modelId="{EABC3467-EFEA-409A-A0ED-65BD5DAF51F6}" srcId="{76840ECE-ABEB-466B-98CF-DF9148CC84D2}" destId="{FAD5EEE6-E8D2-40FD-8733-C6A7ACCB75A1}" srcOrd="1" destOrd="0" parTransId="{B6BE922E-32B9-4948-8D53-88F9F05DACDC}" sibTransId="{45D61EC0-FE2F-4EF2-8155-D38816953D97}"/>
    <dgm:cxn modelId="{CD6B3D49-54A8-401A-B818-E5C01C3F234F}" type="presOf" srcId="{FB038AC5-5849-44B1-87B4-8F4EE9DE3349}" destId="{53FA61B5-07E6-4B04-85E0-92AAC5B6E2D2}" srcOrd="1" destOrd="0" presId="urn:microsoft.com/office/officeart/2005/8/layout/lProcess2"/>
    <dgm:cxn modelId="{54DC9954-56D2-4E33-8AE5-B1D6F0C5C692}" srcId="{FAD5EEE6-E8D2-40FD-8733-C6A7ACCB75A1}" destId="{3106D139-C1D3-487B-B852-E69954CF5005}" srcOrd="1" destOrd="0" parTransId="{9F047ABB-089F-47CF-AABA-34A6DF10C576}" sibTransId="{E50873CE-51AF-4BB1-96BA-2A3F7DAD815C}"/>
    <dgm:cxn modelId="{D624BD7F-7988-4284-A8E3-DCAE8AC22B76}" type="presOf" srcId="{4A495D42-636F-416F-BEC4-901386A6C3E3}" destId="{C1063132-0D25-4BF8-B01F-FD54C4334529}" srcOrd="1" destOrd="0" presId="urn:microsoft.com/office/officeart/2005/8/layout/lProcess2"/>
    <dgm:cxn modelId="{B16C7996-2E2C-4356-A17E-2F9877FFEBA7}" srcId="{FB038AC5-5849-44B1-87B4-8F4EE9DE3349}" destId="{364D7B8B-1A80-4DFF-9AA2-283055057842}" srcOrd="1" destOrd="0" parTransId="{FB9A2988-DCAC-4A62-A802-6BEB738716F8}" sibTransId="{C3646623-F5F3-4F41-B0E8-4EEA29AEEC70}"/>
    <dgm:cxn modelId="{F5429A97-1F5D-499F-9551-E40870750484}" srcId="{FB038AC5-5849-44B1-87B4-8F4EE9DE3349}" destId="{87BDC242-10CF-4B18-BF73-CA2D796ECBB6}" srcOrd="0" destOrd="0" parTransId="{1F91E4FF-5A70-457F-AE0F-1BBF159DEBF8}" sibTransId="{35B2C0A3-DBD6-4233-AA09-0B7C3AAA94C7}"/>
    <dgm:cxn modelId="{71E19E99-2258-4075-962E-B2E257E27D12}" srcId="{76840ECE-ABEB-466B-98CF-DF9148CC84D2}" destId="{4A495D42-636F-416F-BEC4-901386A6C3E3}" srcOrd="2" destOrd="0" parTransId="{7C980128-C20E-4F92-9615-6F8B101D9196}" sibTransId="{58DB389E-F38A-46D0-96F4-BCD39B758210}"/>
    <dgm:cxn modelId="{2D8EB69F-EFB3-4094-B915-736F7A978157}" srcId="{4A495D42-636F-416F-BEC4-901386A6C3E3}" destId="{57C8CEE7-393F-4625-99C3-EC9BDBCF9057}" srcOrd="0" destOrd="0" parTransId="{E8095B3C-0A79-4A37-B2A4-F8CC1902AF7B}" sibTransId="{B37432F0-5BFE-44C6-989E-E6C007CC1BD6}"/>
    <dgm:cxn modelId="{12A3FDA6-9BAB-4962-86E1-5B75F30C424E}" type="presOf" srcId="{76840ECE-ABEB-466B-98CF-DF9148CC84D2}" destId="{3AB753A7-5B5B-45AC-A5E7-A9351F2DDE02}" srcOrd="0" destOrd="0" presId="urn:microsoft.com/office/officeart/2005/8/layout/lProcess2"/>
    <dgm:cxn modelId="{1F20D5A7-9E14-48A9-BE41-F84B51BFEAAF}" type="presOf" srcId="{87BDC242-10CF-4B18-BF73-CA2D796ECBB6}" destId="{140BC60A-AD5F-4419-B72D-A32E9B126761}" srcOrd="0" destOrd="0" presId="urn:microsoft.com/office/officeart/2005/8/layout/lProcess2"/>
    <dgm:cxn modelId="{9A9509AE-B10F-45B4-9964-AAAB41AD25B4}" type="presOf" srcId="{FAD5EEE6-E8D2-40FD-8733-C6A7ACCB75A1}" destId="{949DEA3A-6263-407D-9324-0AF72576C54C}" srcOrd="0" destOrd="0" presId="urn:microsoft.com/office/officeart/2005/8/layout/lProcess2"/>
    <dgm:cxn modelId="{228791B0-2688-4966-A840-0CA22E9FE2AA}" type="presOf" srcId="{4CDD93F8-7BED-4CFB-8857-620F97CE203C}" destId="{FF03673B-4421-4B27-ADF7-846365898A27}" srcOrd="0" destOrd="0" presId="urn:microsoft.com/office/officeart/2005/8/layout/lProcess2"/>
    <dgm:cxn modelId="{5010D5C8-2BCD-401A-967F-F1E65561EC2B}" srcId="{FAD5EEE6-E8D2-40FD-8733-C6A7ACCB75A1}" destId="{4CDD93F8-7BED-4CFB-8857-620F97CE203C}" srcOrd="0" destOrd="0" parTransId="{6D38A46F-3D1E-4C9E-8F51-6AF6DD433D37}" sibTransId="{49A50F74-A61C-4A61-B433-2639E396774A}"/>
    <dgm:cxn modelId="{B29F0ED0-1955-435F-B627-B846743738AE}" type="presOf" srcId="{FAD5EEE6-E8D2-40FD-8733-C6A7ACCB75A1}" destId="{474CAE43-7AB1-489F-A6A2-679FC93D70A4}" srcOrd="1" destOrd="0" presId="urn:microsoft.com/office/officeart/2005/8/layout/lProcess2"/>
    <dgm:cxn modelId="{29CB5AD2-43FA-4538-85B3-2B761E47906D}" type="presOf" srcId="{57C8CEE7-393F-4625-99C3-EC9BDBCF9057}" destId="{3042DD9E-62A5-472A-966D-1DC46D58E489}" srcOrd="0" destOrd="0" presId="urn:microsoft.com/office/officeart/2005/8/layout/lProcess2"/>
    <dgm:cxn modelId="{4CDD72DC-3BDC-4D59-A842-28337ED485B0}" srcId="{76840ECE-ABEB-466B-98CF-DF9148CC84D2}" destId="{FB038AC5-5849-44B1-87B4-8F4EE9DE3349}" srcOrd="0" destOrd="0" parTransId="{9057F7BF-8D5F-46F4-A3D1-438328A6C5D3}" sibTransId="{C92E14CA-C8F8-4901-B70F-F31EA414C3E6}"/>
    <dgm:cxn modelId="{32AF7AFB-184A-4F71-97C7-7C22E1DC5A69}" type="presOf" srcId="{364D7B8B-1A80-4DFF-9AA2-283055057842}" destId="{A1401B4F-2F6E-45D5-8083-E536354629C7}" srcOrd="0" destOrd="0" presId="urn:microsoft.com/office/officeart/2005/8/layout/lProcess2"/>
    <dgm:cxn modelId="{2B1CB5A5-18E7-4C64-A431-C80EFD181B0B}" type="presParOf" srcId="{3AB753A7-5B5B-45AC-A5E7-A9351F2DDE02}" destId="{8F1449D1-7808-47E9-8929-1F7D9E7ABA8D}" srcOrd="0" destOrd="0" presId="urn:microsoft.com/office/officeart/2005/8/layout/lProcess2"/>
    <dgm:cxn modelId="{ED345AC1-F9EE-43CD-BC26-1BADBE4DD61C}" type="presParOf" srcId="{8F1449D1-7808-47E9-8929-1F7D9E7ABA8D}" destId="{BF56D792-2F00-4901-8D96-72241E03EB06}" srcOrd="0" destOrd="0" presId="urn:microsoft.com/office/officeart/2005/8/layout/lProcess2"/>
    <dgm:cxn modelId="{70CDC8B6-251D-43BE-997E-621638188CD6}" type="presParOf" srcId="{8F1449D1-7808-47E9-8929-1F7D9E7ABA8D}" destId="{53FA61B5-07E6-4B04-85E0-92AAC5B6E2D2}" srcOrd="1" destOrd="0" presId="urn:microsoft.com/office/officeart/2005/8/layout/lProcess2"/>
    <dgm:cxn modelId="{F2216AA4-D48D-4D1D-8D08-88755B8C20D2}" type="presParOf" srcId="{8F1449D1-7808-47E9-8929-1F7D9E7ABA8D}" destId="{2D0386E9-68AD-404E-A714-569A4C32EDE2}" srcOrd="2" destOrd="0" presId="urn:microsoft.com/office/officeart/2005/8/layout/lProcess2"/>
    <dgm:cxn modelId="{8CBEB611-B922-42F0-B811-57AD7E917AFF}" type="presParOf" srcId="{2D0386E9-68AD-404E-A714-569A4C32EDE2}" destId="{1A6C9A2A-106E-4389-887D-B4A41A680C50}" srcOrd="0" destOrd="0" presId="urn:microsoft.com/office/officeart/2005/8/layout/lProcess2"/>
    <dgm:cxn modelId="{B21F4A26-AC7F-4145-84D6-E5F4C8CFA794}" type="presParOf" srcId="{1A6C9A2A-106E-4389-887D-B4A41A680C50}" destId="{140BC60A-AD5F-4419-B72D-A32E9B126761}" srcOrd="0" destOrd="0" presId="urn:microsoft.com/office/officeart/2005/8/layout/lProcess2"/>
    <dgm:cxn modelId="{15E32ECE-A504-4024-8A23-5A644CB59D21}" type="presParOf" srcId="{1A6C9A2A-106E-4389-887D-B4A41A680C50}" destId="{AEBF46EC-5D49-4AB2-B13E-FB881127A604}" srcOrd="1" destOrd="0" presId="urn:microsoft.com/office/officeart/2005/8/layout/lProcess2"/>
    <dgm:cxn modelId="{3407CC6F-FFF5-4E3E-854A-A89BC1EC6EF3}" type="presParOf" srcId="{1A6C9A2A-106E-4389-887D-B4A41A680C50}" destId="{A1401B4F-2F6E-45D5-8083-E536354629C7}" srcOrd="2" destOrd="0" presId="urn:microsoft.com/office/officeart/2005/8/layout/lProcess2"/>
    <dgm:cxn modelId="{334A8509-F416-4D9F-84E4-3004F6E554B7}" type="presParOf" srcId="{3AB753A7-5B5B-45AC-A5E7-A9351F2DDE02}" destId="{853FAC28-FE7E-4D58-A218-4475DEA8BA6C}" srcOrd="1" destOrd="0" presId="urn:microsoft.com/office/officeart/2005/8/layout/lProcess2"/>
    <dgm:cxn modelId="{43A65E10-D365-4EFE-982F-25382422FEB1}" type="presParOf" srcId="{3AB753A7-5B5B-45AC-A5E7-A9351F2DDE02}" destId="{9C75BE6F-D944-4478-A679-E83F1F2B071F}" srcOrd="2" destOrd="0" presId="urn:microsoft.com/office/officeart/2005/8/layout/lProcess2"/>
    <dgm:cxn modelId="{FE683BF4-1C85-4772-AEB4-9AE98F85E2BF}" type="presParOf" srcId="{9C75BE6F-D944-4478-A679-E83F1F2B071F}" destId="{949DEA3A-6263-407D-9324-0AF72576C54C}" srcOrd="0" destOrd="0" presId="urn:microsoft.com/office/officeart/2005/8/layout/lProcess2"/>
    <dgm:cxn modelId="{F6AAC9BD-104E-41C3-8A4A-1C7D8EFFDD86}" type="presParOf" srcId="{9C75BE6F-D944-4478-A679-E83F1F2B071F}" destId="{474CAE43-7AB1-489F-A6A2-679FC93D70A4}" srcOrd="1" destOrd="0" presId="urn:microsoft.com/office/officeart/2005/8/layout/lProcess2"/>
    <dgm:cxn modelId="{86D668A8-C0E2-4ABE-A4FC-947B2F795592}" type="presParOf" srcId="{9C75BE6F-D944-4478-A679-E83F1F2B071F}" destId="{8180A852-4F77-495F-9A01-445DFFAF01E7}" srcOrd="2" destOrd="0" presId="urn:microsoft.com/office/officeart/2005/8/layout/lProcess2"/>
    <dgm:cxn modelId="{4DBBD1F8-47E5-45F5-A4C8-9CF3DDAA4023}" type="presParOf" srcId="{8180A852-4F77-495F-9A01-445DFFAF01E7}" destId="{D6AB2977-6CD5-4231-8A1F-3EFECCF7988C}" srcOrd="0" destOrd="0" presId="urn:microsoft.com/office/officeart/2005/8/layout/lProcess2"/>
    <dgm:cxn modelId="{B1C0A0E4-F906-43ED-9994-51F3A96C5474}" type="presParOf" srcId="{D6AB2977-6CD5-4231-8A1F-3EFECCF7988C}" destId="{FF03673B-4421-4B27-ADF7-846365898A27}" srcOrd="0" destOrd="0" presId="urn:microsoft.com/office/officeart/2005/8/layout/lProcess2"/>
    <dgm:cxn modelId="{0B76B141-25FE-4C8B-8A2F-30002FFE540E}" type="presParOf" srcId="{D6AB2977-6CD5-4231-8A1F-3EFECCF7988C}" destId="{8637C832-9971-45EE-B46C-A954FD4D0F0F}" srcOrd="1" destOrd="0" presId="urn:microsoft.com/office/officeart/2005/8/layout/lProcess2"/>
    <dgm:cxn modelId="{BFC906DA-0DBC-427E-9D87-E07D2802FF05}" type="presParOf" srcId="{D6AB2977-6CD5-4231-8A1F-3EFECCF7988C}" destId="{F7BB6315-666D-4B2C-9A14-346B7B34F5D8}" srcOrd="2" destOrd="0" presId="urn:microsoft.com/office/officeart/2005/8/layout/lProcess2"/>
    <dgm:cxn modelId="{DDA8C91C-6C82-4CE2-87A3-C80842E5971A}" type="presParOf" srcId="{3AB753A7-5B5B-45AC-A5E7-A9351F2DDE02}" destId="{F7F6AE11-EE13-4763-B25A-6D6874FCFF50}" srcOrd="3" destOrd="0" presId="urn:microsoft.com/office/officeart/2005/8/layout/lProcess2"/>
    <dgm:cxn modelId="{D6A58FB7-F64A-491F-8E27-2AC908DEF1EE}" type="presParOf" srcId="{3AB753A7-5B5B-45AC-A5E7-A9351F2DDE02}" destId="{445C3128-872B-4DE9-B395-F9D602B605B1}" srcOrd="4" destOrd="0" presId="urn:microsoft.com/office/officeart/2005/8/layout/lProcess2"/>
    <dgm:cxn modelId="{2E9807A3-7A44-4006-97CD-356DF658481E}" type="presParOf" srcId="{445C3128-872B-4DE9-B395-F9D602B605B1}" destId="{7DCF0365-0EA6-4A2D-8546-AF6470E86058}" srcOrd="0" destOrd="0" presId="urn:microsoft.com/office/officeart/2005/8/layout/lProcess2"/>
    <dgm:cxn modelId="{4CC8DBC6-D157-4E84-8849-53577A32960B}" type="presParOf" srcId="{445C3128-872B-4DE9-B395-F9D602B605B1}" destId="{C1063132-0D25-4BF8-B01F-FD54C4334529}" srcOrd="1" destOrd="0" presId="urn:microsoft.com/office/officeart/2005/8/layout/lProcess2"/>
    <dgm:cxn modelId="{7C25D27A-0DB4-45DD-BA91-7857BC9BFAD6}" type="presParOf" srcId="{445C3128-872B-4DE9-B395-F9D602B605B1}" destId="{5AC4A861-BE68-42E0-B639-6B107E76078A}" srcOrd="2" destOrd="0" presId="urn:microsoft.com/office/officeart/2005/8/layout/lProcess2"/>
    <dgm:cxn modelId="{1A10CCA9-AB6B-4E7C-A4C3-310E8380FAEA}" type="presParOf" srcId="{5AC4A861-BE68-42E0-B639-6B107E76078A}" destId="{0202AE3A-AA68-48BB-A399-649ED81334FE}" srcOrd="0" destOrd="0" presId="urn:microsoft.com/office/officeart/2005/8/layout/lProcess2"/>
    <dgm:cxn modelId="{95395477-258F-4842-9892-E5C455E22323}" type="presParOf" srcId="{0202AE3A-AA68-48BB-A399-649ED81334FE}" destId="{3042DD9E-62A5-472A-966D-1DC46D58E489}" srcOrd="0" destOrd="0" presId="urn:microsoft.com/office/officeart/2005/8/layout/lProcess2"/>
    <dgm:cxn modelId="{5F7FD9FE-040F-4718-9A5A-41439FBB7279}" type="presParOf" srcId="{0202AE3A-AA68-48BB-A399-649ED81334FE}" destId="{C35FC08B-92C7-4721-8B99-9B8A509E6D76}" srcOrd="1" destOrd="0" presId="urn:microsoft.com/office/officeart/2005/8/layout/lProcess2"/>
    <dgm:cxn modelId="{C38A2FCB-6170-46CD-B76A-4FEEBCE8ADA6}" type="presParOf" srcId="{0202AE3A-AA68-48BB-A399-649ED81334FE}" destId="{66D7AE26-59D5-45C4-B53F-105FD7DCA5C2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753CAF-CC3B-4F83-BB44-AA64B868CFE2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F2300AC5-2AED-4194-9673-8871B93E71E1}">
      <dgm:prSet phldrT="[Tekst]"/>
      <dgm:spPr>
        <a:solidFill>
          <a:schemeClr val="accent6"/>
        </a:solidFill>
      </dgm:spPr>
      <dgm:t>
        <a:bodyPr/>
        <a:lstStyle/>
        <a:p>
          <a:r>
            <a:rPr lang="da-DK"/>
            <a:t>Mandag</a:t>
          </a:r>
        </a:p>
      </dgm:t>
    </dgm:pt>
    <dgm:pt modelId="{893B3ACA-A138-4DF2-B765-93CB081BB485}" type="parTrans" cxnId="{E310F05D-827A-42CC-813B-A15882376752}">
      <dgm:prSet/>
      <dgm:spPr/>
      <dgm:t>
        <a:bodyPr/>
        <a:lstStyle/>
        <a:p>
          <a:endParaRPr lang="da-DK"/>
        </a:p>
      </dgm:t>
    </dgm:pt>
    <dgm:pt modelId="{81452831-C360-440E-8E14-FBD5585AD0F5}" type="sibTrans" cxnId="{E310F05D-827A-42CC-813B-A15882376752}">
      <dgm:prSet/>
      <dgm:spPr/>
      <dgm:t>
        <a:bodyPr/>
        <a:lstStyle/>
        <a:p>
          <a:endParaRPr lang="da-DK"/>
        </a:p>
      </dgm:t>
    </dgm:pt>
    <dgm:pt modelId="{6287602A-F3A8-4BB0-B9AF-06D7FF51A6AF}">
      <dgm:prSet phldrT="[Tekst]"/>
      <dgm:spPr>
        <a:solidFill>
          <a:schemeClr val="accent4"/>
        </a:solidFill>
      </dgm:spPr>
      <dgm:t>
        <a:bodyPr/>
        <a:lstStyle/>
        <a:p>
          <a:pPr algn="ctr"/>
          <a:r>
            <a:rPr lang="da-DK"/>
            <a:t>Opstart </a:t>
          </a:r>
        </a:p>
      </dgm:t>
    </dgm:pt>
    <dgm:pt modelId="{4E84263C-AFBF-4AF5-A65F-C106C8C49C3A}" type="parTrans" cxnId="{072A7461-C137-4422-B316-E3FA22C6CCA7}">
      <dgm:prSet/>
      <dgm:spPr/>
      <dgm:t>
        <a:bodyPr/>
        <a:lstStyle/>
        <a:p>
          <a:endParaRPr lang="da-DK"/>
        </a:p>
      </dgm:t>
    </dgm:pt>
    <dgm:pt modelId="{65392CD9-5475-47D6-AC61-F33BB60542B8}" type="sibTrans" cxnId="{072A7461-C137-4422-B316-E3FA22C6CCA7}">
      <dgm:prSet/>
      <dgm:spPr/>
      <dgm:t>
        <a:bodyPr/>
        <a:lstStyle/>
        <a:p>
          <a:endParaRPr lang="da-DK"/>
        </a:p>
      </dgm:t>
    </dgm:pt>
    <dgm:pt modelId="{0B029856-2B76-4812-AD43-337E7B8EA5E3}">
      <dgm:prSet phldrT="[Tekst]"/>
      <dgm:spPr>
        <a:solidFill>
          <a:schemeClr val="accent1"/>
        </a:solidFill>
      </dgm:spPr>
      <dgm:t>
        <a:bodyPr/>
        <a:lstStyle/>
        <a:p>
          <a:pPr algn="ctr"/>
          <a:r>
            <a:rPr lang="da-DK"/>
            <a:t>Ugecase</a:t>
          </a:r>
        </a:p>
      </dgm:t>
    </dgm:pt>
    <dgm:pt modelId="{783CCB8C-0765-403D-AE07-CEBD65DEAECB}" type="parTrans" cxnId="{AC9EBB1C-1FFE-4FE8-A914-04F4E36791A4}">
      <dgm:prSet/>
      <dgm:spPr/>
      <dgm:t>
        <a:bodyPr/>
        <a:lstStyle/>
        <a:p>
          <a:endParaRPr lang="da-DK"/>
        </a:p>
      </dgm:t>
    </dgm:pt>
    <dgm:pt modelId="{8485FB8C-5772-421C-A3BA-4524D77FA8D8}" type="sibTrans" cxnId="{AC9EBB1C-1FFE-4FE8-A914-04F4E36791A4}">
      <dgm:prSet/>
      <dgm:spPr/>
      <dgm:t>
        <a:bodyPr/>
        <a:lstStyle/>
        <a:p>
          <a:endParaRPr lang="da-DK"/>
        </a:p>
      </dgm:t>
    </dgm:pt>
    <dgm:pt modelId="{34A292E7-72F8-427E-BAE6-6F74AF4A7C0E}">
      <dgm:prSet phldrT="[Tekst]"/>
      <dgm:spPr>
        <a:solidFill>
          <a:schemeClr val="accent6"/>
        </a:solidFill>
      </dgm:spPr>
      <dgm:t>
        <a:bodyPr/>
        <a:lstStyle/>
        <a:p>
          <a:r>
            <a:rPr lang="da-DK"/>
            <a:t>Tirsdag</a:t>
          </a:r>
        </a:p>
      </dgm:t>
    </dgm:pt>
    <dgm:pt modelId="{FB16401C-D79D-4F9E-950F-F9939093BC3A}" type="parTrans" cxnId="{72F1C212-849A-4382-9A26-3B82B488629D}">
      <dgm:prSet/>
      <dgm:spPr/>
      <dgm:t>
        <a:bodyPr/>
        <a:lstStyle/>
        <a:p>
          <a:endParaRPr lang="da-DK"/>
        </a:p>
      </dgm:t>
    </dgm:pt>
    <dgm:pt modelId="{5B74452F-B277-43C2-A32D-2689515A46F8}" type="sibTrans" cxnId="{72F1C212-849A-4382-9A26-3B82B488629D}">
      <dgm:prSet/>
      <dgm:spPr/>
      <dgm:t>
        <a:bodyPr/>
        <a:lstStyle/>
        <a:p>
          <a:endParaRPr lang="da-DK"/>
        </a:p>
      </dgm:t>
    </dgm:pt>
    <dgm:pt modelId="{D9E93676-EFC5-47C1-9F51-319B6E247757}">
      <dgm:prSet phldrT="[Tekst]"/>
      <dgm:spPr>
        <a:solidFill>
          <a:schemeClr val="accent1"/>
        </a:solidFill>
      </dgm:spPr>
      <dgm:t>
        <a:bodyPr/>
        <a:lstStyle/>
        <a:p>
          <a:r>
            <a:rPr lang="da-DK"/>
            <a:t>Ugecase</a:t>
          </a:r>
        </a:p>
      </dgm:t>
    </dgm:pt>
    <dgm:pt modelId="{9A902A2E-AF47-42D4-A881-86A1A52E69C0}" type="parTrans" cxnId="{E1654C77-58B9-4BBD-9B16-934C13CECBF5}">
      <dgm:prSet/>
      <dgm:spPr/>
      <dgm:t>
        <a:bodyPr/>
        <a:lstStyle/>
        <a:p>
          <a:endParaRPr lang="da-DK"/>
        </a:p>
      </dgm:t>
    </dgm:pt>
    <dgm:pt modelId="{78C60FF7-CE2E-4469-A4F7-FE3873962522}" type="sibTrans" cxnId="{E1654C77-58B9-4BBD-9B16-934C13CECBF5}">
      <dgm:prSet/>
      <dgm:spPr/>
      <dgm:t>
        <a:bodyPr/>
        <a:lstStyle/>
        <a:p>
          <a:endParaRPr lang="da-DK"/>
        </a:p>
      </dgm:t>
    </dgm:pt>
    <dgm:pt modelId="{FFDD22BE-6FE1-44F7-A08C-AE0C377C229A}">
      <dgm:prSet phldrT="[Tekst]"/>
      <dgm:spPr>
        <a:solidFill>
          <a:schemeClr val="accent6"/>
        </a:solidFill>
      </dgm:spPr>
      <dgm:t>
        <a:bodyPr/>
        <a:lstStyle/>
        <a:p>
          <a:r>
            <a:rPr lang="da-DK"/>
            <a:t>Onsdag</a:t>
          </a:r>
        </a:p>
      </dgm:t>
    </dgm:pt>
    <dgm:pt modelId="{372E94F3-EE73-4240-820B-C1DA4CD46DFE}" type="parTrans" cxnId="{FF789A73-DC6F-4940-A7CF-CBCB96A1315F}">
      <dgm:prSet/>
      <dgm:spPr/>
      <dgm:t>
        <a:bodyPr/>
        <a:lstStyle/>
        <a:p>
          <a:endParaRPr lang="da-DK"/>
        </a:p>
      </dgm:t>
    </dgm:pt>
    <dgm:pt modelId="{9BC1D022-CF69-4C16-8CF1-B09F6E534CF4}" type="sibTrans" cxnId="{FF789A73-DC6F-4940-A7CF-CBCB96A1315F}">
      <dgm:prSet/>
      <dgm:spPr/>
      <dgm:t>
        <a:bodyPr/>
        <a:lstStyle/>
        <a:p>
          <a:endParaRPr lang="da-DK"/>
        </a:p>
      </dgm:t>
    </dgm:pt>
    <dgm:pt modelId="{E8A2760E-EC60-4CD9-A710-90AB1EE7FC94}">
      <dgm:prSet phldrT="[Tekst]"/>
      <dgm:spPr>
        <a:solidFill>
          <a:schemeClr val="accent1"/>
        </a:solidFill>
      </dgm:spPr>
      <dgm:t>
        <a:bodyPr/>
        <a:lstStyle/>
        <a:p>
          <a:pPr algn="ctr"/>
          <a:r>
            <a:rPr lang="da-DK"/>
            <a:t>Ugecase</a:t>
          </a:r>
        </a:p>
      </dgm:t>
    </dgm:pt>
    <dgm:pt modelId="{D0C5CAA0-41E8-4318-A3A0-48824E89EA4D}" type="parTrans" cxnId="{E634466B-07CA-477B-A225-CDAF8596B6DC}">
      <dgm:prSet/>
      <dgm:spPr/>
      <dgm:t>
        <a:bodyPr/>
        <a:lstStyle/>
        <a:p>
          <a:endParaRPr lang="da-DK"/>
        </a:p>
      </dgm:t>
    </dgm:pt>
    <dgm:pt modelId="{B6C88A7B-BDC6-4ABD-A309-A230343EA6B6}" type="sibTrans" cxnId="{E634466B-07CA-477B-A225-CDAF8596B6DC}">
      <dgm:prSet/>
      <dgm:spPr/>
      <dgm:t>
        <a:bodyPr/>
        <a:lstStyle/>
        <a:p>
          <a:endParaRPr lang="da-DK"/>
        </a:p>
      </dgm:t>
    </dgm:pt>
    <dgm:pt modelId="{82B784BB-0430-43DF-ACB9-B5C4E900154C}">
      <dgm:prSet phldrT="[Tekst]"/>
      <dgm:spPr>
        <a:solidFill>
          <a:srgbClr val="0070C0"/>
        </a:solidFill>
      </dgm:spPr>
      <dgm:t>
        <a:bodyPr/>
        <a:lstStyle/>
        <a:p>
          <a:r>
            <a:rPr lang="da-DK"/>
            <a:t>Individuelt</a:t>
          </a:r>
        </a:p>
      </dgm:t>
    </dgm:pt>
    <dgm:pt modelId="{98E49ACE-EE00-4FF3-AEDD-400BDC60D428}" type="parTrans" cxnId="{67BDB402-6500-4FC9-8577-41CA4BD40851}">
      <dgm:prSet/>
      <dgm:spPr/>
      <dgm:t>
        <a:bodyPr/>
        <a:lstStyle/>
        <a:p>
          <a:endParaRPr lang="da-DK"/>
        </a:p>
      </dgm:t>
    </dgm:pt>
    <dgm:pt modelId="{D4872165-886A-4615-ADAA-E14209F559FF}" type="sibTrans" cxnId="{67BDB402-6500-4FC9-8577-41CA4BD40851}">
      <dgm:prSet/>
      <dgm:spPr/>
      <dgm:t>
        <a:bodyPr/>
        <a:lstStyle/>
        <a:p>
          <a:endParaRPr lang="da-DK"/>
        </a:p>
      </dgm:t>
    </dgm:pt>
    <dgm:pt modelId="{5B0C3936-BD3D-4EC2-ADAC-D8DEAD94FE17}">
      <dgm:prSet phldrT="[Tekst]"/>
      <dgm:spPr>
        <a:solidFill>
          <a:schemeClr val="accent4"/>
        </a:solidFill>
      </dgm:spPr>
      <dgm:t>
        <a:bodyPr/>
        <a:lstStyle/>
        <a:p>
          <a:pPr algn="l"/>
          <a:r>
            <a:rPr lang="da-DK"/>
            <a:t>Hygge snak</a:t>
          </a:r>
        </a:p>
      </dgm:t>
    </dgm:pt>
    <dgm:pt modelId="{ED16D3B7-8B0F-4E8D-9613-AB319B18BA8B}" type="parTrans" cxnId="{FF0F3AAA-B261-4433-A8C0-45553E2BBCA6}">
      <dgm:prSet/>
      <dgm:spPr/>
      <dgm:t>
        <a:bodyPr/>
        <a:lstStyle/>
        <a:p>
          <a:endParaRPr lang="da-DK"/>
        </a:p>
      </dgm:t>
    </dgm:pt>
    <dgm:pt modelId="{EC879047-DD22-42BF-BD54-C1A9B45B7E11}" type="sibTrans" cxnId="{FF0F3AAA-B261-4433-A8C0-45553E2BBCA6}">
      <dgm:prSet/>
      <dgm:spPr/>
      <dgm:t>
        <a:bodyPr/>
        <a:lstStyle/>
        <a:p>
          <a:endParaRPr lang="da-DK"/>
        </a:p>
      </dgm:t>
    </dgm:pt>
    <dgm:pt modelId="{D0CB2BC7-CA7B-4B51-A208-8BD41B82B9DD}">
      <dgm:prSet phldrT="[Tekst]"/>
      <dgm:spPr>
        <a:solidFill>
          <a:schemeClr val="accent4"/>
        </a:solidFill>
      </dgm:spPr>
      <dgm:t>
        <a:bodyPr/>
        <a:lstStyle/>
        <a:p>
          <a:pPr algn="l"/>
          <a:r>
            <a:rPr lang="da-DK"/>
            <a:t>Mails</a:t>
          </a:r>
        </a:p>
      </dgm:t>
    </dgm:pt>
    <dgm:pt modelId="{6D6F8AB6-2BDB-42FA-84C9-DAAE2BFB05D7}" type="parTrans" cxnId="{9BDDDE71-9961-483D-BC94-26D731A10385}">
      <dgm:prSet/>
      <dgm:spPr/>
      <dgm:t>
        <a:bodyPr/>
        <a:lstStyle/>
        <a:p>
          <a:endParaRPr lang="da-DK"/>
        </a:p>
      </dgm:t>
    </dgm:pt>
    <dgm:pt modelId="{56F4B378-ED6E-4989-8979-39536946680B}" type="sibTrans" cxnId="{9BDDDE71-9961-483D-BC94-26D731A10385}">
      <dgm:prSet/>
      <dgm:spPr/>
      <dgm:t>
        <a:bodyPr/>
        <a:lstStyle/>
        <a:p>
          <a:endParaRPr lang="da-DK"/>
        </a:p>
      </dgm:t>
    </dgm:pt>
    <dgm:pt modelId="{B0D08F1A-6C18-48C4-9EEF-EB9B3EA56473}">
      <dgm:prSet phldrT="[Tekst]"/>
      <dgm:spPr>
        <a:solidFill>
          <a:schemeClr val="accent4"/>
        </a:solidFill>
      </dgm:spPr>
      <dgm:t>
        <a:bodyPr/>
        <a:lstStyle/>
        <a:p>
          <a:pPr algn="l"/>
          <a:r>
            <a:rPr lang="da-DK"/>
            <a:t>Overblik for ugen</a:t>
          </a:r>
        </a:p>
      </dgm:t>
    </dgm:pt>
    <dgm:pt modelId="{ABF34293-D544-4F58-AE2B-6F9D4A48CB33}" type="parTrans" cxnId="{AA6EA5CE-51DA-4101-B57A-88053C30DDEF}">
      <dgm:prSet/>
      <dgm:spPr/>
      <dgm:t>
        <a:bodyPr/>
        <a:lstStyle/>
        <a:p>
          <a:endParaRPr lang="da-DK"/>
        </a:p>
      </dgm:t>
    </dgm:pt>
    <dgm:pt modelId="{B40AFA84-E2F8-4F9B-8057-E4BFDDF4C8A3}" type="sibTrans" cxnId="{AA6EA5CE-51DA-4101-B57A-88053C30DDEF}">
      <dgm:prSet/>
      <dgm:spPr/>
      <dgm:t>
        <a:bodyPr/>
        <a:lstStyle/>
        <a:p>
          <a:endParaRPr lang="da-DK"/>
        </a:p>
      </dgm:t>
    </dgm:pt>
    <dgm:pt modelId="{B236C028-6A03-4B07-AA5D-E24603E2B3DD}">
      <dgm:prSet phldrT="[Tekst]"/>
      <dgm:spPr>
        <a:solidFill>
          <a:schemeClr val="accent6"/>
        </a:solidFill>
      </dgm:spPr>
      <dgm:t>
        <a:bodyPr/>
        <a:lstStyle/>
        <a:p>
          <a:r>
            <a:rPr lang="da-DK"/>
            <a:t>Weekend</a:t>
          </a:r>
        </a:p>
      </dgm:t>
    </dgm:pt>
    <dgm:pt modelId="{A490607C-619C-4367-B597-9B4402090050}" type="parTrans" cxnId="{A7B94B54-0358-4567-9FE1-F492398B3642}">
      <dgm:prSet/>
      <dgm:spPr/>
      <dgm:t>
        <a:bodyPr/>
        <a:lstStyle/>
        <a:p>
          <a:endParaRPr lang="da-DK"/>
        </a:p>
      </dgm:t>
    </dgm:pt>
    <dgm:pt modelId="{D4870D6E-8D9B-4365-9390-EFF20DC966ED}" type="sibTrans" cxnId="{A7B94B54-0358-4567-9FE1-F492398B3642}">
      <dgm:prSet/>
      <dgm:spPr/>
      <dgm:t>
        <a:bodyPr/>
        <a:lstStyle/>
        <a:p>
          <a:endParaRPr lang="da-DK"/>
        </a:p>
      </dgm:t>
    </dgm:pt>
    <dgm:pt modelId="{F1D9C1E2-ADC6-4726-95DF-A4C78C9A14BC}">
      <dgm:prSet phldrT="[Tekst]"/>
      <dgm:spPr>
        <a:solidFill>
          <a:schemeClr val="accent6"/>
        </a:solidFill>
      </dgm:spPr>
      <dgm:t>
        <a:bodyPr/>
        <a:lstStyle/>
        <a:p>
          <a:r>
            <a:rPr lang="da-DK"/>
            <a:t>Torsdag</a:t>
          </a:r>
        </a:p>
      </dgm:t>
    </dgm:pt>
    <dgm:pt modelId="{33B979F3-C372-4939-BA7C-91D1B912EC8D}" type="parTrans" cxnId="{5A3B9DAA-F555-4F18-8A98-5B754B1C0227}">
      <dgm:prSet/>
      <dgm:spPr/>
      <dgm:t>
        <a:bodyPr/>
        <a:lstStyle/>
        <a:p>
          <a:endParaRPr lang="da-DK"/>
        </a:p>
      </dgm:t>
    </dgm:pt>
    <dgm:pt modelId="{AD557FCC-072E-4729-BF0E-C136FE71163C}" type="sibTrans" cxnId="{5A3B9DAA-F555-4F18-8A98-5B754B1C0227}">
      <dgm:prSet/>
      <dgm:spPr/>
      <dgm:t>
        <a:bodyPr/>
        <a:lstStyle/>
        <a:p>
          <a:endParaRPr lang="da-DK"/>
        </a:p>
      </dgm:t>
    </dgm:pt>
    <dgm:pt modelId="{5D067C91-0BC3-4C2D-8064-6F7B43A75172}">
      <dgm:prSet phldrT="[Tekst]"/>
      <dgm:spPr>
        <a:solidFill>
          <a:schemeClr val="accent6"/>
        </a:solidFill>
      </dgm:spPr>
      <dgm:t>
        <a:bodyPr/>
        <a:lstStyle/>
        <a:p>
          <a:r>
            <a:rPr lang="da-DK"/>
            <a:t>Fredag</a:t>
          </a:r>
        </a:p>
      </dgm:t>
    </dgm:pt>
    <dgm:pt modelId="{20E24B1B-63E9-418A-94C1-CF4D0AA9158C}" type="parTrans" cxnId="{0FAE66A0-0E6A-41B7-9FDF-5AE1C9CEE153}">
      <dgm:prSet/>
      <dgm:spPr/>
      <dgm:t>
        <a:bodyPr/>
        <a:lstStyle/>
        <a:p>
          <a:endParaRPr lang="da-DK"/>
        </a:p>
      </dgm:t>
    </dgm:pt>
    <dgm:pt modelId="{3AE1BABA-70B3-4CFC-A67A-7F75EC9F3ABE}" type="sibTrans" cxnId="{0FAE66A0-0E6A-41B7-9FDF-5AE1C9CEE153}">
      <dgm:prSet/>
      <dgm:spPr/>
      <dgm:t>
        <a:bodyPr/>
        <a:lstStyle/>
        <a:p>
          <a:endParaRPr lang="da-DK"/>
        </a:p>
      </dgm:t>
    </dgm:pt>
    <dgm:pt modelId="{AF0A663C-DBDE-432F-ACB3-0E739F799FBD}">
      <dgm:prSet phldrT="[Tekst]"/>
      <dgm:spPr>
        <a:solidFill>
          <a:schemeClr val="accent1"/>
        </a:solidFill>
      </dgm:spPr>
      <dgm:t>
        <a:bodyPr/>
        <a:lstStyle/>
        <a:p>
          <a:pPr algn="l"/>
          <a:r>
            <a:rPr lang="da-DK"/>
            <a:t>EPF</a:t>
          </a:r>
        </a:p>
      </dgm:t>
    </dgm:pt>
    <dgm:pt modelId="{7A732DB3-4C8D-4070-B35D-60FF67DA0295}" type="parTrans" cxnId="{1E7D4BCF-53E3-46BC-B17C-33FFDAE036A2}">
      <dgm:prSet/>
      <dgm:spPr/>
      <dgm:t>
        <a:bodyPr/>
        <a:lstStyle/>
        <a:p>
          <a:endParaRPr lang="da-DK"/>
        </a:p>
      </dgm:t>
    </dgm:pt>
    <dgm:pt modelId="{55698BC3-9FB2-4E04-8FF0-D9ECECBFCB19}" type="sibTrans" cxnId="{1E7D4BCF-53E3-46BC-B17C-33FFDAE036A2}">
      <dgm:prSet/>
      <dgm:spPr/>
      <dgm:t>
        <a:bodyPr/>
        <a:lstStyle/>
        <a:p>
          <a:endParaRPr lang="da-DK"/>
        </a:p>
      </dgm:t>
    </dgm:pt>
    <dgm:pt modelId="{734610EB-1A74-42E3-86D4-E609386668A2}">
      <dgm:prSet phldrT="[Tekst]"/>
      <dgm:spPr>
        <a:solidFill>
          <a:schemeClr val="accent1"/>
        </a:solidFill>
      </dgm:spPr>
      <dgm:t>
        <a:bodyPr/>
        <a:lstStyle/>
        <a:p>
          <a:pPr algn="l"/>
          <a:r>
            <a:rPr lang="da-DK"/>
            <a:t>Afslutning</a:t>
          </a:r>
        </a:p>
      </dgm:t>
    </dgm:pt>
    <dgm:pt modelId="{8E27BA93-BC7D-49C3-8D71-42BFEF5AF9F2}" type="parTrans" cxnId="{E1563901-178E-4E4D-A281-B34A3540CCA9}">
      <dgm:prSet/>
      <dgm:spPr/>
      <dgm:t>
        <a:bodyPr/>
        <a:lstStyle/>
        <a:p>
          <a:endParaRPr lang="da-DK"/>
        </a:p>
      </dgm:t>
    </dgm:pt>
    <dgm:pt modelId="{51EDA987-9807-4EB7-9B7B-431D6076E5A3}" type="sibTrans" cxnId="{E1563901-178E-4E4D-A281-B34A3540CCA9}">
      <dgm:prSet/>
      <dgm:spPr/>
      <dgm:t>
        <a:bodyPr/>
        <a:lstStyle/>
        <a:p>
          <a:endParaRPr lang="da-DK"/>
        </a:p>
      </dgm:t>
    </dgm:pt>
    <dgm:pt modelId="{44AA2EE5-59A9-4B9F-A04E-9F2B53B44CB4}">
      <dgm:prSet phldrT="[Tekst]"/>
      <dgm:spPr>
        <a:solidFill>
          <a:srgbClr val="7030A0"/>
        </a:solidFill>
      </dgm:spPr>
      <dgm:t>
        <a:bodyPr/>
        <a:lstStyle/>
        <a:p>
          <a:r>
            <a:rPr lang="da-DK"/>
            <a:t>Projekt</a:t>
          </a:r>
        </a:p>
      </dgm:t>
    </dgm:pt>
    <dgm:pt modelId="{F3317083-AD29-42B0-8168-ABA1F858D54E}" type="parTrans" cxnId="{A081759C-7021-4460-8BA5-6780CA206939}">
      <dgm:prSet/>
      <dgm:spPr/>
      <dgm:t>
        <a:bodyPr/>
        <a:lstStyle/>
        <a:p>
          <a:endParaRPr lang="da-DK"/>
        </a:p>
      </dgm:t>
    </dgm:pt>
    <dgm:pt modelId="{5AA22EFF-94DF-4254-81BB-A6E284FD3F26}" type="sibTrans" cxnId="{A081759C-7021-4460-8BA5-6780CA206939}">
      <dgm:prSet/>
      <dgm:spPr/>
      <dgm:t>
        <a:bodyPr/>
        <a:lstStyle/>
        <a:p>
          <a:endParaRPr lang="da-DK"/>
        </a:p>
      </dgm:t>
    </dgm:pt>
    <dgm:pt modelId="{2C324F9A-E229-4C1A-9FB9-73DA7E04E2AC}">
      <dgm:prSet phldrT="[Tekst]"/>
      <dgm:spPr/>
      <dgm:t>
        <a:bodyPr/>
        <a:lstStyle/>
        <a:p>
          <a:r>
            <a:rPr lang="da-DK"/>
            <a:t>Ugecase fremlæggelse</a:t>
          </a:r>
        </a:p>
      </dgm:t>
    </dgm:pt>
    <dgm:pt modelId="{7FEC7AF7-02E5-414B-B9FA-B004C54F4DA8}" type="parTrans" cxnId="{9F0A5C81-2989-466A-92FE-24A86246E88A}">
      <dgm:prSet/>
      <dgm:spPr/>
      <dgm:t>
        <a:bodyPr/>
        <a:lstStyle/>
        <a:p>
          <a:endParaRPr lang="da-DK"/>
        </a:p>
      </dgm:t>
    </dgm:pt>
    <dgm:pt modelId="{8674DDD1-812A-4B49-81C2-857E56C4D24C}" type="sibTrans" cxnId="{9F0A5C81-2989-466A-92FE-24A86246E88A}">
      <dgm:prSet/>
      <dgm:spPr/>
      <dgm:t>
        <a:bodyPr/>
        <a:lstStyle/>
        <a:p>
          <a:endParaRPr lang="da-DK"/>
        </a:p>
      </dgm:t>
    </dgm:pt>
    <dgm:pt modelId="{0B87454D-C962-4AA2-937A-4BC465808A82}">
      <dgm:prSet phldrT="[Tekst]"/>
      <dgm:spPr>
        <a:solidFill>
          <a:schemeClr val="accent4"/>
        </a:solidFill>
      </dgm:spPr>
      <dgm:t>
        <a:bodyPr anchor="ctr"/>
        <a:lstStyle/>
        <a:p>
          <a:pPr algn="ctr"/>
          <a:r>
            <a:rPr lang="da-DK"/>
            <a:t>Fri</a:t>
          </a:r>
        </a:p>
      </dgm:t>
    </dgm:pt>
    <dgm:pt modelId="{2405CD26-FFE2-4DF6-8EE5-A39D5C62C531}" type="parTrans" cxnId="{AA0658C7-018C-4B5E-AE98-7DAF656CEE68}">
      <dgm:prSet/>
      <dgm:spPr/>
      <dgm:t>
        <a:bodyPr/>
        <a:lstStyle/>
        <a:p>
          <a:endParaRPr lang="da-DK"/>
        </a:p>
      </dgm:t>
    </dgm:pt>
    <dgm:pt modelId="{F7CE40E5-CD45-4F5E-86C4-ED9A4A696F0F}" type="sibTrans" cxnId="{AA0658C7-018C-4B5E-AE98-7DAF656CEE68}">
      <dgm:prSet/>
      <dgm:spPr/>
      <dgm:t>
        <a:bodyPr/>
        <a:lstStyle/>
        <a:p>
          <a:endParaRPr lang="da-DK"/>
        </a:p>
      </dgm:t>
    </dgm:pt>
    <dgm:pt modelId="{5DE713F1-94E8-4DF3-8770-F740828115C3}">
      <dgm:prSet phldrT="[Tekst]"/>
      <dgm:spPr>
        <a:solidFill>
          <a:schemeClr val="accent4"/>
        </a:solidFill>
      </dgm:spPr>
      <dgm:t>
        <a:bodyPr anchor="ctr"/>
        <a:lstStyle/>
        <a:p>
          <a:pPr algn="ctr"/>
          <a:r>
            <a:rPr lang="da-DK" i="1"/>
            <a:t>Hvis muligt</a:t>
          </a:r>
        </a:p>
      </dgm:t>
    </dgm:pt>
    <dgm:pt modelId="{853D2B4A-C645-4E43-B037-E6185D615E7C}" type="parTrans" cxnId="{38883E24-E565-465C-A568-1032F0B8313B}">
      <dgm:prSet/>
      <dgm:spPr/>
      <dgm:t>
        <a:bodyPr/>
        <a:lstStyle/>
        <a:p>
          <a:endParaRPr lang="da-DK"/>
        </a:p>
      </dgm:t>
    </dgm:pt>
    <dgm:pt modelId="{9BBED9B4-CBA8-4492-828B-66205E756170}" type="sibTrans" cxnId="{38883E24-E565-465C-A568-1032F0B8313B}">
      <dgm:prSet/>
      <dgm:spPr/>
      <dgm:t>
        <a:bodyPr/>
        <a:lstStyle/>
        <a:p>
          <a:endParaRPr lang="da-DK"/>
        </a:p>
      </dgm:t>
    </dgm:pt>
    <dgm:pt modelId="{E70BF96B-792F-43B8-8EB2-ACAE0E5BCA9D}">
      <dgm:prSet phldrT="[Tekst]"/>
      <dgm:spPr>
        <a:solidFill>
          <a:schemeClr val="accent4"/>
        </a:solidFill>
      </dgm:spPr>
      <dgm:t>
        <a:bodyPr/>
        <a:lstStyle/>
        <a:p>
          <a:r>
            <a:rPr lang="da-DK"/>
            <a:t>Fredagsbar</a:t>
          </a:r>
        </a:p>
      </dgm:t>
    </dgm:pt>
    <dgm:pt modelId="{D011A8FA-7620-4B53-8238-D82A2957BA95}" type="parTrans" cxnId="{339AC6A9-1293-4AD0-ACD9-060D7A8008BD}">
      <dgm:prSet/>
      <dgm:spPr/>
      <dgm:t>
        <a:bodyPr/>
        <a:lstStyle/>
        <a:p>
          <a:endParaRPr lang="da-DK"/>
        </a:p>
      </dgm:t>
    </dgm:pt>
    <dgm:pt modelId="{C1B07749-8C0D-4B38-AA7F-03E1E405F91E}" type="sibTrans" cxnId="{339AC6A9-1293-4AD0-ACD9-060D7A8008BD}">
      <dgm:prSet/>
      <dgm:spPr/>
      <dgm:t>
        <a:bodyPr/>
        <a:lstStyle/>
        <a:p>
          <a:endParaRPr lang="da-DK"/>
        </a:p>
      </dgm:t>
    </dgm:pt>
    <dgm:pt modelId="{66866A2A-0DC8-44BF-B1D9-128AED8A5470}">
      <dgm:prSet phldrT="[Tekst]"/>
      <dgm:spPr>
        <a:solidFill>
          <a:srgbClr val="0070C0"/>
        </a:solidFill>
      </dgm:spPr>
      <dgm:t>
        <a:bodyPr/>
        <a:lstStyle/>
        <a:p>
          <a:r>
            <a:rPr lang="da-DK"/>
            <a:t>Individuelt</a:t>
          </a:r>
        </a:p>
      </dgm:t>
    </dgm:pt>
    <dgm:pt modelId="{495AA3A6-7B89-4F3A-A367-C52A3711F00F}" type="parTrans" cxnId="{6D68E650-49CA-4D39-8B70-6B3BD4CEE11B}">
      <dgm:prSet/>
      <dgm:spPr/>
      <dgm:t>
        <a:bodyPr/>
        <a:lstStyle/>
        <a:p>
          <a:endParaRPr lang="da-DK"/>
        </a:p>
      </dgm:t>
    </dgm:pt>
    <dgm:pt modelId="{35295CDF-4636-4241-BCD6-DCE23C1CD47C}" type="sibTrans" cxnId="{6D68E650-49CA-4D39-8B70-6B3BD4CEE11B}">
      <dgm:prSet/>
      <dgm:spPr/>
      <dgm:t>
        <a:bodyPr/>
        <a:lstStyle/>
        <a:p>
          <a:endParaRPr lang="da-DK"/>
        </a:p>
      </dgm:t>
    </dgm:pt>
    <dgm:pt modelId="{06A9A0C5-646E-4CC7-9832-CF3EC68CAD42}">
      <dgm:prSet phldrT="[Tekst]"/>
      <dgm:spPr>
        <a:solidFill>
          <a:schemeClr val="accent4"/>
        </a:solidFill>
      </dgm:spPr>
      <dgm:t>
        <a:bodyPr anchor="ctr"/>
        <a:lstStyle/>
        <a:p>
          <a:pPr algn="ctr"/>
          <a:r>
            <a:rPr lang="da-DK" i="1"/>
            <a:t>Lektietid</a:t>
          </a:r>
        </a:p>
      </dgm:t>
    </dgm:pt>
    <dgm:pt modelId="{BB15A2AE-9E05-4747-939C-6736E2A59EEA}" type="parTrans" cxnId="{B2A7486B-EB43-4B5F-988C-6C37C0A8B751}">
      <dgm:prSet/>
      <dgm:spPr/>
      <dgm:t>
        <a:bodyPr/>
        <a:lstStyle/>
        <a:p>
          <a:endParaRPr lang="da-DK"/>
        </a:p>
      </dgm:t>
    </dgm:pt>
    <dgm:pt modelId="{5DE900A5-7DED-4CC4-9048-2D062CCEDDB5}" type="sibTrans" cxnId="{B2A7486B-EB43-4B5F-988C-6C37C0A8B751}">
      <dgm:prSet/>
      <dgm:spPr/>
      <dgm:t>
        <a:bodyPr/>
        <a:lstStyle/>
        <a:p>
          <a:endParaRPr lang="da-DK"/>
        </a:p>
      </dgm:t>
    </dgm:pt>
    <dgm:pt modelId="{B15E8775-9AB8-4F6E-8CF9-989B5B1C16E6}" type="pres">
      <dgm:prSet presAssocID="{13753CAF-CC3B-4F83-BB44-AA64B868CFE2}" presName="theList" presStyleCnt="0">
        <dgm:presLayoutVars>
          <dgm:dir/>
          <dgm:animLvl val="lvl"/>
          <dgm:resizeHandles val="exact"/>
        </dgm:presLayoutVars>
      </dgm:prSet>
      <dgm:spPr/>
    </dgm:pt>
    <dgm:pt modelId="{C5ACAAE3-0C73-466B-ABB3-D9042C8FC0C7}" type="pres">
      <dgm:prSet presAssocID="{F2300AC5-2AED-4194-9673-8871B93E71E1}" presName="compNode" presStyleCnt="0"/>
      <dgm:spPr/>
    </dgm:pt>
    <dgm:pt modelId="{7A3D9BDE-5EEA-49B1-9833-17D6109A8D33}" type="pres">
      <dgm:prSet presAssocID="{F2300AC5-2AED-4194-9673-8871B93E71E1}" presName="aNode" presStyleLbl="bgShp" presStyleIdx="0" presStyleCnt="6"/>
      <dgm:spPr/>
    </dgm:pt>
    <dgm:pt modelId="{928AB83C-05EF-4E68-BA3F-88059E3C750F}" type="pres">
      <dgm:prSet presAssocID="{F2300AC5-2AED-4194-9673-8871B93E71E1}" presName="textNode" presStyleLbl="bgShp" presStyleIdx="0" presStyleCnt="6"/>
      <dgm:spPr/>
    </dgm:pt>
    <dgm:pt modelId="{24106A9A-1E9F-4F5C-9485-343804A4B5BA}" type="pres">
      <dgm:prSet presAssocID="{F2300AC5-2AED-4194-9673-8871B93E71E1}" presName="compChildNode" presStyleCnt="0"/>
      <dgm:spPr/>
    </dgm:pt>
    <dgm:pt modelId="{D38E9E74-DEB8-40A6-AA4C-FA2DBEED78BA}" type="pres">
      <dgm:prSet presAssocID="{F2300AC5-2AED-4194-9673-8871B93E71E1}" presName="theInnerList" presStyleCnt="0"/>
      <dgm:spPr/>
    </dgm:pt>
    <dgm:pt modelId="{4FD083E3-063F-4326-B29C-1C1912A0598E}" type="pres">
      <dgm:prSet presAssocID="{6287602A-F3A8-4BB0-B9AF-06D7FF51A6AF}" presName="childNode" presStyleLbl="node1" presStyleIdx="0" presStyleCnt="10">
        <dgm:presLayoutVars>
          <dgm:bulletEnabled val="1"/>
        </dgm:presLayoutVars>
      </dgm:prSet>
      <dgm:spPr/>
    </dgm:pt>
    <dgm:pt modelId="{9496833C-0836-4676-8A1D-A6DE8D02A025}" type="pres">
      <dgm:prSet presAssocID="{6287602A-F3A8-4BB0-B9AF-06D7FF51A6AF}" presName="aSpace2" presStyleCnt="0"/>
      <dgm:spPr/>
    </dgm:pt>
    <dgm:pt modelId="{DEAE0365-FF77-49BC-BDDE-1E93B2FCE37C}" type="pres">
      <dgm:prSet presAssocID="{0B029856-2B76-4812-AD43-337E7B8EA5E3}" presName="childNode" presStyleLbl="node1" presStyleIdx="1" presStyleCnt="10">
        <dgm:presLayoutVars>
          <dgm:bulletEnabled val="1"/>
        </dgm:presLayoutVars>
      </dgm:prSet>
      <dgm:spPr/>
    </dgm:pt>
    <dgm:pt modelId="{E5F2B9A7-A1AA-400F-801E-03AFC7D8932B}" type="pres">
      <dgm:prSet presAssocID="{F2300AC5-2AED-4194-9673-8871B93E71E1}" presName="aSpace" presStyleCnt="0"/>
      <dgm:spPr/>
    </dgm:pt>
    <dgm:pt modelId="{F416F82B-F3B7-41EF-9D66-57EC7EE958C9}" type="pres">
      <dgm:prSet presAssocID="{34A292E7-72F8-427E-BAE6-6F74AF4A7C0E}" presName="compNode" presStyleCnt="0"/>
      <dgm:spPr/>
    </dgm:pt>
    <dgm:pt modelId="{CE35A710-8AAD-4EEA-B371-EC9CD488B903}" type="pres">
      <dgm:prSet presAssocID="{34A292E7-72F8-427E-BAE6-6F74AF4A7C0E}" presName="aNode" presStyleLbl="bgShp" presStyleIdx="1" presStyleCnt="6"/>
      <dgm:spPr/>
    </dgm:pt>
    <dgm:pt modelId="{A35C8C5A-BD60-47B9-B6ED-89965847B171}" type="pres">
      <dgm:prSet presAssocID="{34A292E7-72F8-427E-BAE6-6F74AF4A7C0E}" presName="textNode" presStyleLbl="bgShp" presStyleIdx="1" presStyleCnt="6"/>
      <dgm:spPr/>
    </dgm:pt>
    <dgm:pt modelId="{E76E2579-0A66-468C-9051-574F5935C2E4}" type="pres">
      <dgm:prSet presAssocID="{34A292E7-72F8-427E-BAE6-6F74AF4A7C0E}" presName="compChildNode" presStyleCnt="0"/>
      <dgm:spPr/>
    </dgm:pt>
    <dgm:pt modelId="{71971365-28D8-4A48-AB54-2F4B01F12793}" type="pres">
      <dgm:prSet presAssocID="{34A292E7-72F8-427E-BAE6-6F74AF4A7C0E}" presName="theInnerList" presStyleCnt="0"/>
      <dgm:spPr/>
    </dgm:pt>
    <dgm:pt modelId="{F9890F77-D650-413B-B0C1-C0DCCC5DCF8C}" type="pres">
      <dgm:prSet presAssocID="{D9E93676-EFC5-47C1-9F51-319B6E247757}" presName="childNode" presStyleLbl="node1" presStyleIdx="2" presStyleCnt="10">
        <dgm:presLayoutVars>
          <dgm:bulletEnabled val="1"/>
        </dgm:presLayoutVars>
      </dgm:prSet>
      <dgm:spPr/>
    </dgm:pt>
    <dgm:pt modelId="{AF34E361-6406-4F0F-A495-63D28BA94C6C}" type="pres">
      <dgm:prSet presAssocID="{34A292E7-72F8-427E-BAE6-6F74AF4A7C0E}" presName="aSpace" presStyleCnt="0"/>
      <dgm:spPr/>
    </dgm:pt>
    <dgm:pt modelId="{C6973409-876F-41E7-9103-28443C8F60B6}" type="pres">
      <dgm:prSet presAssocID="{FFDD22BE-6FE1-44F7-A08C-AE0C377C229A}" presName="compNode" presStyleCnt="0"/>
      <dgm:spPr/>
    </dgm:pt>
    <dgm:pt modelId="{E34BAB82-0BAA-4515-9559-AB79B93D1FA6}" type="pres">
      <dgm:prSet presAssocID="{FFDD22BE-6FE1-44F7-A08C-AE0C377C229A}" presName="aNode" presStyleLbl="bgShp" presStyleIdx="2" presStyleCnt="6"/>
      <dgm:spPr/>
    </dgm:pt>
    <dgm:pt modelId="{0A2482A9-67DB-428B-BDB1-7191B44FF06C}" type="pres">
      <dgm:prSet presAssocID="{FFDD22BE-6FE1-44F7-A08C-AE0C377C229A}" presName="textNode" presStyleLbl="bgShp" presStyleIdx="2" presStyleCnt="6"/>
      <dgm:spPr/>
    </dgm:pt>
    <dgm:pt modelId="{5DC63BB2-38C9-4F7F-B4AB-40D093D9C513}" type="pres">
      <dgm:prSet presAssocID="{FFDD22BE-6FE1-44F7-A08C-AE0C377C229A}" presName="compChildNode" presStyleCnt="0"/>
      <dgm:spPr/>
    </dgm:pt>
    <dgm:pt modelId="{E9AF5686-C8AF-4416-A992-68935019446D}" type="pres">
      <dgm:prSet presAssocID="{FFDD22BE-6FE1-44F7-A08C-AE0C377C229A}" presName="theInnerList" presStyleCnt="0"/>
      <dgm:spPr/>
    </dgm:pt>
    <dgm:pt modelId="{1327DED9-E05A-4FF8-80E3-F73982831458}" type="pres">
      <dgm:prSet presAssocID="{E8A2760E-EC60-4CD9-A710-90AB1EE7FC94}" presName="childNode" presStyleLbl="node1" presStyleIdx="3" presStyleCnt="10">
        <dgm:presLayoutVars>
          <dgm:bulletEnabled val="1"/>
        </dgm:presLayoutVars>
      </dgm:prSet>
      <dgm:spPr/>
    </dgm:pt>
    <dgm:pt modelId="{0427BD30-C7A1-4AB0-BA4B-0630570E7798}" type="pres">
      <dgm:prSet presAssocID="{E8A2760E-EC60-4CD9-A710-90AB1EE7FC94}" presName="aSpace2" presStyleCnt="0"/>
      <dgm:spPr/>
    </dgm:pt>
    <dgm:pt modelId="{631E4E05-1DDD-46BA-A0CB-58FE12E530A3}" type="pres">
      <dgm:prSet presAssocID="{82B784BB-0430-43DF-ACB9-B5C4E900154C}" presName="childNode" presStyleLbl="node1" presStyleIdx="4" presStyleCnt="10">
        <dgm:presLayoutVars>
          <dgm:bulletEnabled val="1"/>
        </dgm:presLayoutVars>
      </dgm:prSet>
      <dgm:spPr/>
    </dgm:pt>
    <dgm:pt modelId="{36552830-AD44-4632-9625-1D54C6093F61}" type="pres">
      <dgm:prSet presAssocID="{FFDD22BE-6FE1-44F7-A08C-AE0C377C229A}" presName="aSpace" presStyleCnt="0"/>
      <dgm:spPr/>
    </dgm:pt>
    <dgm:pt modelId="{9F343750-F0DB-47A3-A670-7566C0DAB863}" type="pres">
      <dgm:prSet presAssocID="{F1D9C1E2-ADC6-4726-95DF-A4C78C9A14BC}" presName="compNode" presStyleCnt="0"/>
      <dgm:spPr/>
    </dgm:pt>
    <dgm:pt modelId="{1D1FABA1-C915-4067-901F-77ED8D70279B}" type="pres">
      <dgm:prSet presAssocID="{F1D9C1E2-ADC6-4726-95DF-A4C78C9A14BC}" presName="aNode" presStyleLbl="bgShp" presStyleIdx="3" presStyleCnt="6"/>
      <dgm:spPr/>
    </dgm:pt>
    <dgm:pt modelId="{15CD85C2-DD0A-403C-88BE-4CEDE14CE529}" type="pres">
      <dgm:prSet presAssocID="{F1D9C1E2-ADC6-4726-95DF-A4C78C9A14BC}" presName="textNode" presStyleLbl="bgShp" presStyleIdx="3" presStyleCnt="6"/>
      <dgm:spPr/>
    </dgm:pt>
    <dgm:pt modelId="{061760AA-CF19-436D-BDD1-F27838D49084}" type="pres">
      <dgm:prSet presAssocID="{F1D9C1E2-ADC6-4726-95DF-A4C78C9A14BC}" presName="compChildNode" presStyleCnt="0"/>
      <dgm:spPr/>
    </dgm:pt>
    <dgm:pt modelId="{B5677FFA-B958-43F6-AC09-AD832AA276F4}" type="pres">
      <dgm:prSet presAssocID="{F1D9C1E2-ADC6-4726-95DF-A4C78C9A14BC}" presName="theInnerList" presStyleCnt="0"/>
      <dgm:spPr/>
    </dgm:pt>
    <dgm:pt modelId="{45531C50-9F01-4E19-A6D6-9DF23140CEE3}" type="pres">
      <dgm:prSet presAssocID="{44AA2EE5-59A9-4B9F-A04E-9F2B53B44CB4}" presName="childNode" presStyleLbl="node1" presStyleIdx="5" presStyleCnt="10">
        <dgm:presLayoutVars>
          <dgm:bulletEnabled val="1"/>
        </dgm:presLayoutVars>
      </dgm:prSet>
      <dgm:spPr/>
    </dgm:pt>
    <dgm:pt modelId="{FE81AF14-124A-488C-A472-A0F9B5F9E1EE}" type="pres">
      <dgm:prSet presAssocID="{F1D9C1E2-ADC6-4726-95DF-A4C78C9A14BC}" presName="aSpace" presStyleCnt="0"/>
      <dgm:spPr/>
    </dgm:pt>
    <dgm:pt modelId="{46C54D11-35D7-4455-BCEE-F5C145B15885}" type="pres">
      <dgm:prSet presAssocID="{5D067C91-0BC3-4C2D-8064-6F7B43A75172}" presName="compNode" presStyleCnt="0"/>
      <dgm:spPr/>
    </dgm:pt>
    <dgm:pt modelId="{F24BF3F5-8226-4B9E-AC0E-5A407AF79509}" type="pres">
      <dgm:prSet presAssocID="{5D067C91-0BC3-4C2D-8064-6F7B43A75172}" presName="aNode" presStyleLbl="bgShp" presStyleIdx="4" presStyleCnt="6"/>
      <dgm:spPr/>
    </dgm:pt>
    <dgm:pt modelId="{28C90597-0FD1-48D0-B91E-1E1F85396148}" type="pres">
      <dgm:prSet presAssocID="{5D067C91-0BC3-4C2D-8064-6F7B43A75172}" presName="textNode" presStyleLbl="bgShp" presStyleIdx="4" presStyleCnt="6"/>
      <dgm:spPr/>
    </dgm:pt>
    <dgm:pt modelId="{76C7E5B3-424F-4C25-934D-2593421C6452}" type="pres">
      <dgm:prSet presAssocID="{5D067C91-0BC3-4C2D-8064-6F7B43A75172}" presName="compChildNode" presStyleCnt="0"/>
      <dgm:spPr/>
    </dgm:pt>
    <dgm:pt modelId="{ABFEAD88-265E-4BFC-96DE-9E4DBB9D9DE8}" type="pres">
      <dgm:prSet presAssocID="{5D067C91-0BC3-4C2D-8064-6F7B43A75172}" presName="theInnerList" presStyleCnt="0"/>
      <dgm:spPr/>
    </dgm:pt>
    <dgm:pt modelId="{73DD09EC-DC7E-4D9C-BDA5-AE727E88745A}" type="pres">
      <dgm:prSet presAssocID="{2C324F9A-E229-4C1A-9FB9-73DA7E04E2AC}" presName="childNode" presStyleLbl="node1" presStyleIdx="6" presStyleCnt="10">
        <dgm:presLayoutVars>
          <dgm:bulletEnabled val="1"/>
        </dgm:presLayoutVars>
      </dgm:prSet>
      <dgm:spPr/>
    </dgm:pt>
    <dgm:pt modelId="{EE7770D3-A6C0-4993-BA3B-C43ACA686849}" type="pres">
      <dgm:prSet presAssocID="{2C324F9A-E229-4C1A-9FB9-73DA7E04E2AC}" presName="aSpace2" presStyleCnt="0"/>
      <dgm:spPr/>
    </dgm:pt>
    <dgm:pt modelId="{DF9823DA-4EB5-490D-BB8E-E7A673DE23F6}" type="pres">
      <dgm:prSet presAssocID="{E70BF96B-792F-43B8-8EB2-ACAE0E5BCA9D}" presName="childNode" presStyleLbl="node1" presStyleIdx="7" presStyleCnt="10">
        <dgm:presLayoutVars>
          <dgm:bulletEnabled val="1"/>
        </dgm:presLayoutVars>
      </dgm:prSet>
      <dgm:spPr/>
    </dgm:pt>
    <dgm:pt modelId="{EB0D6B91-4A1B-4E97-86E3-B13B21356758}" type="pres">
      <dgm:prSet presAssocID="{E70BF96B-792F-43B8-8EB2-ACAE0E5BCA9D}" presName="aSpace2" presStyleCnt="0"/>
      <dgm:spPr/>
    </dgm:pt>
    <dgm:pt modelId="{C9AE66AA-0553-4426-9850-B323AC25377B}" type="pres">
      <dgm:prSet presAssocID="{66866A2A-0DC8-44BF-B1D9-128AED8A5470}" presName="childNode" presStyleLbl="node1" presStyleIdx="8" presStyleCnt="10">
        <dgm:presLayoutVars>
          <dgm:bulletEnabled val="1"/>
        </dgm:presLayoutVars>
      </dgm:prSet>
      <dgm:spPr/>
    </dgm:pt>
    <dgm:pt modelId="{E7888A76-8C3E-4EE6-8165-A711786C7815}" type="pres">
      <dgm:prSet presAssocID="{5D067C91-0BC3-4C2D-8064-6F7B43A75172}" presName="aSpace" presStyleCnt="0"/>
      <dgm:spPr/>
    </dgm:pt>
    <dgm:pt modelId="{E2B6DFB8-B926-4CE2-9F59-8E9F37767336}" type="pres">
      <dgm:prSet presAssocID="{B236C028-6A03-4B07-AA5D-E24603E2B3DD}" presName="compNode" presStyleCnt="0"/>
      <dgm:spPr/>
    </dgm:pt>
    <dgm:pt modelId="{EBE158F0-82A5-43EF-BFCA-4A9D3015DE94}" type="pres">
      <dgm:prSet presAssocID="{B236C028-6A03-4B07-AA5D-E24603E2B3DD}" presName="aNode" presStyleLbl="bgShp" presStyleIdx="5" presStyleCnt="6"/>
      <dgm:spPr/>
    </dgm:pt>
    <dgm:pt modelId="{C23354B6-17C5-4094-BE46-194F7114D597}" type="pres">
      <dgm:prSet presAssocID="{B236C028-6A03-4B07-AA5D-E24603E2B3DD}" presName="textNode" presStyleLbl="bgShp" presStyleIdx="5" presStyleCnt="6"/>
      <dgm:spPr/>
    </dgm:pt>
    <dgm:pt modelId="{B090D03B-4765-4471-9C71-BFEF59AAB63C}" type="pres">
      <dgm:prSet presAssocID="{B236C028-6A03-4B07-AA5D-E24603E2B3DD}" presName="compChildNode" presStyleCnt="0"/>
      <dgm:spPr/>
    </dgm:pt>
    <dgm:pt modelId="{974DF496-54FA-46E5-A960-F2ADB8029E9E}" type="pres">
      <dgm:prSet presAssocID="{B236C028-6A03-4B07-AA5D-E24603E2B3DD}" presName="theInnerList" presStyleCnt="0"/>
      <dgm:spPr/>
    </dgm:pt>
    <dgm:pt modelId="{84727787-16E8-4CDE-822B-1F10570052BE}" type="pres">
      <dgm:prSet presAssocID="{0B87454D-C962-4AA2-937A-4BC465808A82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E1563901-178E-4E4D-A281-B34A3540CCA9}" srcId="{E8A2760E-EC60-4CD9-A710-90AB1EE7FC94}" destId="{734610EB-1A74-42E3-86D4-E609386668A2}" srcOrd="0" destOrd="0" parTransId="{8E27BA93-BC7D-49C3-8D71-42BFEF5AF9F2}" sibTransId="{51EDA987-9807-4EB7-9B7B-431D6076E5A3}"/>
    <dgm:cxn modelId="{67BDB402-6500-4FC9-8577-41CA4BD40851}" srcId="{FFDD22BE-6FE1-44F7-A08C-AE0C377C229A}" destId="{82B784BB-0430-43DF-ACB9-B5C4E900154C}" srcOrd="1" destOrd="0" parTransId="{98E49ACE-EE00-4FF3-AEDD-400BDC60D428}" sibTransId="{D4872165-886A-4615-ADAA-E14209F559FF}"/>
    <dgm:cxn modelId="{C8DDFE0B-EFAD-4814-AF0C-925944C3ABB5}" type="presOf" srcId="{E8A2760E-EC60-4CD9-A710-90AB1EE7FC94}" destId="{1327DED9-E05A-4FF8-80E3-F73982831458}" srcOrd="0" destOrd="0" presId="urn:microsoft.com/office/officeart/2005/8/layout/lProcess2"/>
    <dgm:cxn modelId="{72F1C212-849A-4382-9A26-3B82B488629D}" srcId="{13753CAF-CC3B-4F83-BB44-AA64B868CFE2}" destId="{34A292E7-72F8-427E-BAE6-6F74AF4A7C0E}" srcOrd="1" destOrd="0" parTransId="{FB16401C-D79D-4F9E-950F-F9939093BC3A}" sibTransId="{5B74452F-B277-43C2-A32D-2689515A46F8}"/>
    <dgm:cxn modelId="{AC9EBB1C-1FFE-4FE8-A914-04F4E36791A4}" srcId="{F2300AC5-2AED-4194-9673-8871B93E71E1}" destId="{0B029856-2B76-4812-AD43-337E7B8EA5E3}" srcOrd="1" destOrd="0" parTransId="{783CCB8C-0765-403D-AE07-CEBD65DEAECB}" sibTransId="{8485FB8C-5772-421C-A3BA-4524D77FA8D8}"/>
    <dgm:cxn modelId="{38883E24-E565-465C-A568-1032F0B8313B}" srcId="{0B87454D-C962-4AA2-937A-4BC465808A82}" destId="{5DE713F1-94E8-4DF3-8770-F740828115C3}" srcOrd="0" destOrd="0" parTransId="{853D2B4A-C645-4E43-B037-E6185D615E7C}" sibTransId="{9BBED9B4-CBA8-4492-828B-66205E756170}"/>
    <dgm:cxn modelId="{691CA12C-D6CF-4839-A7C6-AD5752C369E2}" type="presOf" srcId="{0B029856-2B76-4812-AD43-337E7B8EA5E3}" destId="{DEAE0365-FF77-49BC-BDDE-1E93B2FCE37C}" srcOrd="0" destOrd="0" presId="urn:microsoft.com/office/officeart/2005/8/layout/lProcess2"/>
    <dgm:cxn modelId="{525A5833-6A37-41E0-A557-B13B09262645}" type="presOf" srcId="{5DE713F1-94E8-4DF3-8770-F740828115C3}" destId="{84727787-16E8-4CDE-822B-1F10570052BE}" srcOrd="0" destOrd="1" presId="urn:microsoft.com/office/officeart/2005/8/layout/lProcess2"/>
    <dgm:cxn modelId="{D2E26E3B-F778-4A71-9096-6324941D51B8}" type="presOf" srcId="{82B784BB-0430-43DF-ACB9-B5C4E900154C}" destId="{631E4E05-1DDD-46BA-A0CB-58FE12E530A3}" srcOrd="0" destOrd="0" presId="urn:microsoft.com/office/officeart/2005/8/layout/lProcess2"/>
    <dgm:cxn modelId="{8011675B-868C-41CE-8C92-E85204ECE097}" type="presOf" srcId="{AF0A663C-DBDE-432F-ACB3-0E739F799FBD}" destId="{DEAE0365-FF77-49BC-BDDE-1E93B2FCE37C}" srcOrd="0" destOrd="1" presId="urn:microsoft.com/office/officeart/2005/8/layout/lProcess2"/>
    <dgm:cxn modelId="{5D73E45B-A7F3-4A5A-A0EC-2FD6B8FB39AB}" type="presOf" srcId="{6287602A-F3A8-4BB0-B9AF-06D7FF51A6AF}" destId="{4FD083E3-063F-4326-B29C-1C1912A0598E}" srcOrd="0" destOrd="0" presId="urn:microsoft.com/office/officeart/2005/8/layout/lProcess2"/>
    <dgm:cxn modelId="{E310F05D-827A-42CC-813B-A15882376752}" srcId="{13753CAF-CC3B-4F83-BB44-AA64B868CFE2}" destId="{F2300AC5-2AED-4194-9673-8871B93E71E1}" srcOrd="0" destOrd="0" parTransId="{893B3ACA-A138-4DF2-B765-93CB081BB485}" sibTransId="{81452831-C360-440E-8E14-FBD5585AD0F5}"/>
    <dgm:cxn modelId="{05300D5E-A855-4DED-92C7-33B3CE273BC8}" type="presOf" srcId="{5B0C3936-BD3D-4EC2-ADAC-D8DEAD94FE17}" destId="{4FD083E3-063F-4326-B29C-1C1912A0598E}" srcOrd="0" destOrd="1" presId="urn:microsoft.com/office/officeart/2005/8/layout/lProcess2"/>
    <dgm:cxn modelId="{F8B80261-3BEE-44A1-A052-574945F5A47A}" type="presOf" srcId="{FFDD22BE-6FE1-44F7-A08C-AE0C377C229A}" destId="{0A2482A9-67DB-428B-BDB1-7191B44FF06C}" srcOrd="1" destOrd="0" presId="urn:microsoft.com/office/officeart/2005/8/layout/lProcess2"/>
    <dgm:cxn modelId="{072A7461-C137-4422-B316-E3FA22C6CCA7}" srcId="{F2300AC5-2AED-4194-9673-8871B93E71E1}" destId="{6287602A-F3A8-4BB0-B9AF-06D7FF51A6AF}" srcOrd="0" destOrd="0" parTransId="{4E84263C-AFBF-4AF5-A65F-C106C8C49C3A}" sibTransId="{65392CD9-5475-47D6-AC61-F33BB60542B8}"/>
    <dgm:cxn modelId="{8745CF49-84A4-4540-9891-D27473EF4E4D}" type="presOf" srcId="{E70BF96B-792F-43B8-8EB2-ACAE0E5BCA9D}" destId="{DF9823DA-4EB5-490D-BB8E-E7A673DE23F6}" srcOrd="0" destOrd="0" presId="urn:microsoft.com/office/officeart/2005/8/layout/lProcess2"/>
    <dgm:cxn modelId="{E634466B-07CA-477B-A225-CDAF8596B6DC}" srcId="{FFDD22BE-6FE1-44F7-A08C-AE0C377C229A}" destId="{E8A2760E-EC60-4CD9-A710-90AB1EE7FC94}" srcOrd="0" destOrd="0" parTransId="{D0C5CAA0-41E8-4318-A3A0-48824E89EA4D}" sibTransId="{B6C88A7B-BDC6-4ABD-A309-A230343EA6B6}"/>
    <dgm:cxn modelId="{B2A7486B-EB43-4B5F-988C-6C37C0A8B751}" srcId="{0B87454D-C962-4AA2-937A-4BC465808A82}" destId="{06A9A0C5-646E-4CC7-9832-CF3EC68CAD42}" srcOrd="1" destOrd="0" parTransId="{BB15A2AE-9E05-4747-939C-6736E2A59EEA}" sibTransId="{5DE900A5-7DED-4CC4-9048-2D062CCEDDB5}"/>
    <dgm:cxn modelId="{B54C536B-808D-4CDF-B744-FAE25FE1C584}" type="presOf" srcId="{B0D08F1A-6C18-48C4-9EEF-EB9B3EA56473}" destId="{4FD083E3-063F-4326-B29C-1C1912A0598E}" srcOrd="0" destOrd="3" presId="urn:microsoft.com/office/officeart/2005/8/layout/lProcess2"/>
    <dgm:cxn modelId="{25C84D6D-18EF-4FF6-BAB3-FD2CBFF59E19}" type="presOf" srcId="{5D067C91-0BC3-4C2D-8064-6F7B43A75172}" destId="{28C90597-0FD1-48D0-B91E-1E1F85396148}" srcOrd="1" destOrd="0" presId="urn:microsoft.com/office/officeart/2005/8/layout/lProcess2"/>
    <dgm:cxn modelId="{575D4E4F-1676-44B3-8190-888C7390F120}" type="presOf" srcId="{66866A2A-0DC8-44BF-B1D9-128AED8A5470}" destId="{C9AE66AA-0553-4426-9850-B323AC25377B}" srcOrd="0" destOrd="0" presId="urn:microsoft.com/office/officeart/2005/8/layout/lProcess2"/>
    <dgm:cxn modelId="{6D68E650-49CA-4D39-8B70-6B3BD4CEE11B}" srcId="{5D067C91-0BC3-4C2D-8064-6F7B43A75172}" destId="{66866A2A-0DC8-44BF-B1D9-128AED8A5470}" srcOrd="2" destOrd="0" parTransId="{495AA3A6-7B89-4F3A-A367-C52A3711F00F}" sibTransId="{35295CDF-4636-4241-BCD6-DCE23C1CD47C}"/>
    <dgm:cxn modelId="{9BDDDE71-9961-483D-BC94-26D731A10385}" srcId="{6287602A-F3A8-4BB0-B9AF-06D7FF51A6AF}" destId="{D0CB2BC7-CA7B-4B51-A208-8BD41B82B9DD}" srcOrd="1" destOrd="0" parTransId="{6D6F8AB6-2BDB-42FA-84C9-DAAE2BFB05D7}" sibTransId="{56F4B378-ED6E-4989-8979-39536946680B}"/>
    <dgm:cxn modelId="{F1B14152-D1D7-4532-A8D7-8E4787300AC8}" type="presOf" srcId="{13753CAF-CC3B-4F83-BB44-AA64B868CFE2}" destId="{B15E8775-9AB8-4F6E-8CF9-989B5B1C16E6}" srcOrd="0" destOrd="0" presId="urn:microsoft.com/office/officeart/2005/8/layout/lProcess2"/>
    <dgm:cxn modelId="{A7F9AF52-1A01-46BA-B358-3E103591C77F}" type="presOf" srcId="{734610EB-1A74-42E3-86D4-E609386668A2}" destId="{1327DED9-E05A-4FF8-80E3-F73982831458}" srcOrd="0" destOrd="1" presId="urn:microsoft.com/office/officeart/2005/8/layout/lProcess2"/>
    <dgm:cxn modelId="{FF789A73-DC6F-4940-A7CF-CBCB96A1315F}" srcId="{13753CAF-CC3B-4F83-BB44-AA64B868CFE2}" destId="{FFDD22BE-6FE1-44F7-A08C-AE0C377C229A}" srcOrd="2" destOrd="0" parTransId="{372E94F3-EE73-4240-820B-C1DA4CD46DFE}" sibTransId="{9BC1D022-CF69-4C16-8CF1-B09F6E534CF4}"/>
    <dgm:cxn modelId="{A7B94B54-0358-4567-9FE1-F492398B3642}" srcId="{13753CAF-CC3B-4F83-BB44-AA64B868CFE2}" destId="{B236C028-6A03-4B07-AA5D-E24603E2B3DD}" srcOrd="5" destOrd="0" parTransId="{A490607C-619C-4367-B597-9B4402090050}" sibTransId="{D4870D6E-8D9B-4365-9390-EFF20DC966ED}"/>
    <dgm:cxn modelId="{B0B62975-1B68-4337-BF22-CEB33EB07203}" type="presOf" srcId="{34A292E7-72F8-427E-BAE6-6F74AF4A7C0E}" destId="{CE35A710-8AAD-4EEA-B371-EC9CD488B903}" srcOrd="0" destOrd="0" presId="urn:microsoft.com/office/officeart/2005/8/layout/lProcess2"/>
    <dgm:cxn modelId="{E1654C77-58B9-4BBD-9B16-934C13CECBF5}" srcId="{34A292E7-72F8-427E-BAE6-6F74AF4A7C0E}" destId="{D9E93676-EFC5-47C1-9F51-319B6E247757}" srcOrd="0" destOrd="0" parTransId="{9A902A2E-AF47-42D4-A881-86A1A52E69C0}" sibTransId="{78C60FF7-CE2E-4469-A4F7-FE3873962522}"/>
    <dgm:cxn modelId="{3654E379-A806-4B26-BD97-4F1B9519EDB3}" type="presOf" srcId="{F1D9C1E2-ADC6-4726-95DF-A4C78C9A14BC}" destId="{15CD85C2-DD0A-403C-88BE-4CEDE14CE529}" srcOrd="1" destOrd="0" presId="urn:microsoft.com/office/officeart/2005/8/layout/lProcess2"/>
    <dgm:cxn modelId="{86A7AD7B-BEAF-4448-BAED-95AE4D357474}" type="presOf" srcId="{06A9A0C5-646E-4CC7-9832-CF3EC68CAD42}" destId="{84727787-16E8-4CDE-822B-1F10570052BE}" srcOrd="0" destOrd="2" presId="urn:microsoft.com/office/officeart/2005/8/layout/lProcess2"/>
    <dgm:cxn modelId="{6DC4E77D-F871-43C4-8057-39D7129681FF}" type="presOf" srcId="{34A292E7-72F8-427E-BAE6-6F74AF4A7C0E}" destId="{A35C8C5A-BD60-47B9-B6ED-89965847B171}" srcOrd="1" destOrd="0" presId="urn:microsoft.com/office/officeart/2005/8/layout/lProcess2"/>
    <dgm:cxn modelId="{A112A480-E2E9-448E-8B68-92ED5164DE1F}" type="presOf" srcId="{F2300AC5-2AED-4194-9673-8871B93E71E1}" destId="{7A3D9BDE-5EEA-49B1-9833-17D6109A8D33}" srcOrd="0" destOrd="0" presId="urn:microsoft.com/office/officeart/2005/8/layout/lProcess2"/>
    <dgm:cxn modelId="{9F0A5C81-2989-466A-92FE-24A86246E88A}" srcId="{5D067C91-0BC3-4C2D-8064-6F7B43A75172}" destId="{2C324F9A-E229-4C1A-9FB9-73DA7E04E2AC}" srcOrd="0" destOrd="0" parTransId="{7FEC7AF7-02E5-414B-B9FA-B004C54F4DA8}" sibTransId="{8674DDD1-812A-4B49-81C2-857E56C4D24C}"/>
    <dgm:cxn modelId="{B099F283-EB20-43D3-8718-ACB2BF128203}" type="presOf" srcId="{F1D9C1E2-ADC6-4726-95DF-A4C78C9A14BC}" destId="{1D1FABA1-C915-4067-901F-77ED8D70279B}" srcOrd="0" destOrd="0" presId="urn:microsoft.com/office/officeart/2005/8/layout/lProcess2"/>
    <dgm:cxn modelId="{421BE98E-8701-404E-9468-BED7583230A4}" type="presOf" srcId="{5D067C91-0BC3-4C2D-8064-6F7B43A75172}" destId="{F24BF3F5-8226-4B9E-AC0E-5A407AF79509}" srcOrd="0" destOrd="0" presId="urn:microsoft.com/office/officeart/2005/8/layout/lProcess2"/>
    <dgm:cxn modelId="{A081759C-7021-4460-8BA5-6780CA206939}" srcId="{F1D9C1E2-ADC6-4726-95DF-A4C78C9A14BC}" destId="{44AA2EE5-59A9-4B9F-A04E-9F2B53B44CB4}" srcOrd="0" destOrd="0" parTransId="{F3317083-AD29-42B0-8168-ABA1F858D54E}" sibTransId="{5AA22EFF-94DF-4254-81BB-A6E284FD3F26}"/>
    <dgm:cxn modelId="{44AF269D-50F7-417B-8720-08570A7E700F}" type="presOf" srcId="{0B87454D-C962-4AA2-937A-4BC465808A82}" destId="{84727787-16E8-4CDE-822B-1F10570052BE}" srcOrd="0" destOrd="0" presId="urn:microsoft.com/office/officeart/2005/8/layout/lProcess2"/>
    <dgm:cxn modelId="{0FAE66A0-0E6A-41B7-9FDF-5AE1C9CEE153}" srcId="{13753CAF-CC3B-4F83-BB44-AA64B868CFE2}" destId="{5D067C91-0BC3-4C2D-8064-6F7B43A75172}" srcOrd="4" destOrd="0" parTransId="{20E24B1B-63E9-418A-94C1-CF4D0AA9158C}" sibTransId="{3AE1BABA-70B3-4CFC-A67A-7F75EC9F3ABE}"/>
    <dgm:cxn modelId="{EDCA40A1-577B-4FAD-90F5-01DA79930D06}" type="presOf" srcId="{B236C028-6A03-4B07-AA5D-E24603E2B3DD}" destId="{EBE158F0-82A5-43EF-BFCA-4A9D3015DE94}" srcOrd="0" destOrd="0" presId="urn:microsoft.com/office/officeart/2005/8/layout/lProcess2"/>
    <dgm:cxn modelId="{F90B54A3-62E7-4AAD-9BD1-EE33AF86BC25}" type="presOf" srcId="{D9E93676-EFC5-47C1-9F51-319B6E247757}" destId="{F9890F77-D650-413B-B0C1-C0DCCC5DCF8C}" srcOrd="0" destOrd="0" presId="urn:microsoft.com/office/officeart/2005/8/layout/lProcess2"/>
    <dgm:cxn modelId="{339AC6A9-1293-4AD0-ACD9-060D7A8008BD}" srcId="{5D067C91-0BC3-4C2D-8064-6F7B43A75172}" destId="{E70BF96B-792F-43B8-8EB2-ACAE0E5BCA9D}" srcOrd="1" destOrd="0" parTransId="{D011A8FA-7620-4B53-8238-D82A2957BA95}" sibTransId="{C1B07749-8C0D-4B38-AA7F-03E1E405F91E}"/>
    <dgm:cxn modelId="{FF0F3AAA-B261-4433-A8C0-45553E2BBCA6}" srcId="{6287602A-F3A8-4BB0-B9AF-06D7FF51A6AF}" destId="{5B0C3936-BD3D-4EC2-ADAC-D8DEAD94FE17}" srcOrd="0" destOrd="0" parTransId="{ED16D3B7-8B0F-4E8D-9613-AB319B18BA8B}" sibTransId="{EC879047-DD22-42BF-BD54-C1A9B45B7E11}"/>
    <dgm:cxn modelId="{5A3B9DAA-F555-4F18-8A98-5B754B1C0227}" srcId="{13753CAF-CC3B-4F83-BB44-AA64B868CFE2}" destId="{F1D9C1E2-ADC6-4726-95DF-A4C78C9A14BC}" srcOrd="3" destOrd="0" parTransId="{33B979F3-C372-4939-BA7C-91D1B912EC8D}" sibTransId="{AD557FCC-072E-4729-BF0E-C136FE71163C}"/>
    <dgm:cxn modelId="{E33B9EAA-1D26-4F50-B13D-30085A6FD08D}" type="presOf" srcId="{FFDD22BE-6FE1-44F7-A08C-AE0C377C229A}" destId="{E34BAB82-0BAA-4515-9559-AB79B93D1FA6}" srcOrd="0" destOrd="0" presId="urn:microsoft.com/office/officeart/2005/8/layout/lProcess2"/>
    <dgm:cxn modelId="{5BEA4CB9-A4B8-4E50-9643-186EF3BAFE83}" type="presOf" srcId="{2C324F9A-E229-4C1A-9FB9-73DA7E04E2AC}" destId="{73DD09EC-DC7E-4D9C-BDA5-AE727E88745A}" srcOrd="0" destOrd="0" presId="urn:microsoft.com/office/officeart/2005/8/layout/lProcess2"/>
    <dgm:cxn modelId="{3E4B17BA-4AAC-4CB9-9F12-0C68F95CD8F9}" type="presOf" srcId="{D0CB2BC7-CA7B-4B51-A208-8BD41B82B9DD}" destId="{4FD083E3-063F-4326-B29C-1C1912A0598E}" srcOrd="0" destOrd="2" presId="urn:microsoft.com/office/officeart/2005/8/layout/lProcess2"/>
    <dgm:cxn modelId="{249899C5-40D7-44EA-B5F5-064827976ECC}" type="presOf" srcId="{44AA2EE5-59A9-4B9F-A04E-9F2B53B44CB4}" destId="{45531C50-9F01-4E19-A6D6-9DF23140CEE3}" srcOrd="0" destOrd="0" presId="urn:microsoft.com/office/officeart/2005/8/layout/lProcess2"/>
    <dgm:cxn modelId="{AA0658C7-018C-4B5E-AE98-7DAF656CEE68}" srcId="{B236C028-6A03-4B07-AA5D-E24603E2B3DD}" destId="{0B87454D-C962-4AA2-937A-4BC465808A82}" srcOrd="0" destOrd="0" parTransId="{2405CD26-FFE2-4DF6-8EE5-A39D5C62C531}" sibTransId="{F7CE40E5-CD45-4F5E-86C4-ED9A4A696F0F}"/>
    <dgm:cxn modelId="{AA6EA5CE-51DA-4101-B57A-88053C30DDEF}" srcId="{6287602A-F3A8-4BB0-B9AF-06D7FF51A6AF}" destId="{B0D08F1A-6C18-48C4-9EEF-EB9B3EA56473}" srcOrd="2" destOrd="0" parTransId="{ABF34293-D544-4F58-AE2B-6F9D4A48CB33}" sibTransId="{B40AFA84-E2F8-4F9B-8057-E4BFDDF4C8A3}"/>
    <dgm:cxn modelId="{1E7D4BCF-53E3-46BC-B17C-33FFDAE036A2}" srcId="{0B029856-2B76-4812-AD43-337E7B8EA5E3}" destId="{AF0A663C-DBDE-432F-ACB3-0E739F799FBD}" srcOrd="0" destOrd="0" parTransId="{7A732DB3-4C8D-4070-B35D-60FF67DA0295}" sibTransId="{55698BC3-9FB2-4E04-8FF0-D9ECECBFCB19}"/>
    <dgm:cxn modelId="{A68D28FB-9EA6-4C86-A7D4-D509CD5FC124}" type="presOf" srcId="{F2300AC5-2AED-4194-9673-8871B93E71E1}" destId="{928AB83C-05EF-4E68-BA3F-88059E3C750F}" srcOrd="1" destOrd="0" presId="urn:microsoft.com/office/officeart/2005/8/layout/lProcess2"/>
    <dgm:cxn modelId="{D81EDBFF-B341-4979-BB2E-2A6B0AE7A115}" type="presOf" srcId="{B236C028-6A03-4B07-AA5D-E24603E2B3DD}" destId="{C23354B6-17C5-4094-BE46-194F7114D597}" srcOrd="1" destOrd="0" presId="urn:microsoft.com/office/officeart/2005/8/layout/lProcess2"/>
    <dgm:cxn modelId="{62D8AD18-11B3-4561-B3B8-FE35EE5E21AF}" type="presParOf" srcId="{B15E8775-9AB8-4F6E-8CF9-989B5B1C16E6}" destId="{C5ACAAE3-0C73-466B-ABB3-D9042C8FC0C7}" srcOrd="0" destOrd="0" presId="urn:microsoft.com/office/officeart/2005/8/layout/lProcess2"/>
    <dgm:cxn modelId="{5B209D93-5D55-4443-92CA-4221BDF0DC07}" type="presParOf" srcId="{C5ACAAE3-0C73-466B-ABB3-D9042C8FC0C7}" destId="{7A3D9BDE-5EEA-49B1-9833-17D6109A8D33}" srcOrd="0" destOrd="0" presId="urn:microsoft.com/office/officeart/2005/8/layout/lProcess2"/>
    <dgm:cxn modelId="{894D5E49-2054-427F-8A81-F15B03015948}" type="presParOf" srcId="{C5ACAAE3-0C73-466B-ABB3-D9042C8FC0C7}" destId="{928AB83C-05EF-4E68-BA3F-88059E3C750F}" srcOrd="1" destOrd="0" presId="urn:microsoft.com/office/officeart/2005/8/layout/lProcess2"/>
    <dgm:cxn modelId="{0A808223-7835-4FA9-8923-0B030D1FB632}" type="presParOf" srcId="{C5ACAAE3-0C73-466B-ABB3-D9042C8FC0C7}" destId="{24106A9A-1E9F-4F5C-9485-343804A4B5BA}" srcOrd="2" destOrd="0" presId="urn:microsoft.com/office/officeart/2005/8/layout/lProcess2"/>
    <dgm:cxn modelId="{73A3CD25-4178-4F8A-AE9B-A200208BDF27}" type="presParOf" srcId="{24106A9A-1E9F-4F5C-9485-343804A4B5BA}" destId="{D38E9E74-DEB8-40A6-AA4C-FA2DBEED78BA}" srcOrd="0" destOrd="0" presId="urn:microsoft.com/office/officeart/2005/8/layout/lProcess2"/>
    <dgm:cxn modelId="{A5E518CD-EB96-4649-8192-661EED869033}" type="presParOf" srcId="{D38E9E74-DEB8-40A6-AA4C-FA2DBEED78BA}" destId="{4FD083E3-063F-4326-B29C-1C1912A0598E}" srcOrd="0" destOrd="0" presId="urn:microsoft.com/office/officeart/2005/8/layout/lProcess2"/>
    <dgm:cxn modelId="{51995D82-8F15-4077-B0A5-B940CD9EC3C9}" type="presParOf" srcId="{D38E9E74-DEB8-40A6-AA4C-FA2DBEED78BA}" destId="{9496833C-0836-4676-8A1D-A6DE8D02A025}" srcOrd="1" destOrd="0" presId="urn:microsoft.com/office/officeart/2005/8/layout/lProcess2"/>
    <dgm:cxn modelId="{774906D4-841D-41A2-9C25-9113E4E6C0B1}" type="presParOf" srcId="{D38E9E74-DEB8-40A6-AA4C-FA2DBEED78BA}" destId="{DEAE0365-FF77-49BC-BDDE-1E93B2FCE37C}" srcOrd="2" destOrd="0" presId="urn:microsoft.com/office/officeart/2005/8/layout/lProcess2"/>
    <dgm:cxn modelId="{96F15A7B-2A70-49AC-9332-0209BF525B5E}" type="presParOf" srcId="{B15E8775-9AB8-4F6E-8CF9-989B5B1C16E6}" destId="{E5F2B9A7-A1AA-400F-801E-03AFC7D8932B}" srcOrd="1" destOrd="0" presId="urn:microsoft.com/office/officeart/2005/8/layout/lProcess2"/>
    <dgm:cxn modelId="{C7FCF451-F619-4278-8B55-95B26BDA301D}" type="presParOf" srcId="{B15E8775-9AB8-4F6E-8CF9-989B5B1C16E6}" destId="{F416F82B-F3B7-41EF-9D66-57EC7EE958C9}" srcOrd="2" destOrd="0" presId="urn:microsoft.com/office/officeart/2005/8/layout/lProcess2"/>
    <dgm:cxn modelId="{2587CAA3-953A-48FE-9862-2E59BDAF456E}" type="presParOf" srcId="{F416F82B-F3B7-41EF-9D66-57EC7EE958C9}" destId="{CE35A710-8AAD-4EEA-B371-EC9CD488B903}" srcOrd="0" destOrd="0" presId="urn:microsoft.com/office/officeart/2005/8/layout/lProcess2"/>
    <dgm:cxn modelId="{C91F988F-CBDC-4945-8B1D-9FB35D5FFD2A}" type="presParOf" srcId="{F416F82B-F3B7-41EF-9D66-57EC7EE958C9}" destId="{A35C8C5A-BD60-47B9-B6ED-89965847B171}" srcOrd="1" destOrd="0" presId="urn:microsoft.com/office/officeart/2005/8/layout/lProcess2"/>
    <dgm:cxn modelId="{95C9F329-3F29-46D7-BAB9-F7892166D1A4}" type="presParOf" srcId="{F416F82B-F3B7-41EF-9D66-57EC7EE958C9}" destId="{E76E2579-0A66-468C-9051-574F5935C2E4}" srcOrd="2" destOrd="0" presId="urn:microsoft.com/office/officeart/2005/8/layout/lProcess2"/>
    <dgm:cxn modelId="{633D4129-8E42-4CC4-AEA8-841121927422}" type="presParOf" srcId="{E76E2579-0A66-468C-9051-574F5935C2E4}" destId="{71971365-28D8-4A48-AB54-2F4B01F12793}" srcOrd="0" destOrd="0" presId="urn:microsoft.com/office/officeart/2005/8/layout/lProcess2"/>
    <dgm:cxn modelId="{7063CF43-9E55-4A39-AFE4-D5F1A4B47D86}" type="presParOf" srcId="{71971365-28D8-4A48-AB54-2F4B01F12793}" destId="{F9890F77-D650-413B-B0C1-C0DCCC5DCF8C}" srcOrd="0" destOrd="0" presId="urn:microsoft.com/office/officeart/2005/8/layout/lProcess2"/>
    <dgm:cxn modelId="{F72EAFF0-8986-4916-9A63-781FC7B2015B}" type="presParOf" srcId="{B15E8775-9AB8-4F6E-8CF9-989B5B1C16E6}" destId="{AF34E361-6406-4F0F-A495-63D28BA94C6C}" srcOrd="3" destOrd="0" presId="urn:microsoft.com/office/officeart/2005/8/layout/lProcess2"/>
    <dgm:cxn modelId="{52A1B2B5-7F59-4C25-AA47-2203D8B2D6B6}" type="presParOf" srcId="{B15E8775-9AB8-4F6E-8CF9-989B5B1C16E6}" destId="{C6973409-876F-41E7-9103-28443C8F60B6}" srcOrd="4" destOrd="0" presId="urn:microsoft.com/office/officeart/2005/8/layout/lProcess2"/>
    <dgm:cxn modelId="{64A45B7E-03AE-42D0-BB46-1F8C2133078E}" type="presParOf" srcId="{C6973409-876F-41E7-9103-28443C8F60B6}" destId="{E34BAB82-0BAA-4515-9559-AB79B93D1FA6}" srcOrd="0" destOrd="0" presId="urn:microsoft.com/office/officeart/2005/8/layout/lProcess2"/>
    <dgm:cxn modelId="{86503563-2F57-4D62-8172-9C27E45EBD6B}" type="presParOf" srcId="{C6973409-876F-41E7-9103-28443C8F60B6}" destId="{0A2482A9-67DB-428B-BDB1-7191B44FF06C}" srcOrd="1" destOrd="0" presId="urn:microsoft.com/office/officeart/2005/8/layout/lProcess2"/>
    <dgm:cxn modelId="{F54B06E2-FAD2-4832-BB48-20E74FD1B8AE}" type="presParOf" srcId="{C6973409-876F-41E7-9103-28443C8F60B6}" destId="{5DC63BB2-38C9-4F7F-B4AB-40D093D9C513}" srcOrd="2" destOrd="0" presId="urn:microsoft.com/office/officeart/2005/8/layout/lProcess2"/>
    <dgm:cxn modelId="{1C1E6CCF-9403-45D4-8249-9F6FAE063089}" type="presParOf" srcId="{5DC63BB2-38C9-4F7F-B4AB-40D093D9C513}" destId="{E9AF5686-C8AF-4416-A992-68935019446D}" srcOrd="0" destOrd="0" presId="urn:microsoft.com/office/officeart/2005/8/layout/lProcess2"/>
    <dgm:cxn modelId="{2DE2D64F-59CF-4200-A435-A9C76BA22605}" type="presParOf" srcId="{E9AF5686-C8AF-4416-A992-68935019446D}" destId="{1327DED9-E05A-4FF8-80E3-F73982831458}" srcOrd="0" destOrd="0" presId="urn:microsoft.com/office/officeart/2005/8/layout/lProcess2"/>
    <dgm:cxn modelId="{931731C6-9A5B-4FD4-87F7-5B85E090AC8B}" type="presParOf" srcId="{E9AF5686-C8AF-4416-A992-68935019446D}" destId="{0427BD30-C7A1-4AB0-BA4B-0630570E7798}" srcOrd="1" destOrd="0" presId="urn:microsoft.com/office/officeart/2005/8/layout/lProcess2"/>
    <dgm:cxn modelId="{E3D00F52-46FF-477C-99E0-392FC6903743}" type="presParOf" srcId="{E9AF5686-C8AF-4416-A992-68935019446D}" destId="{631E4E05-1DDD-46BA-A0CB-58FE12E530A3}" srcOrd="2" destOrd="0" presId="urn:microsoft.com/office/officeart/2005/8/layout/lProcess2"/>
    <dgm:cxn modelId="{866DC969-6270-4535-B16E-6A41C937B86A}" type="presParOf" srcId="{B15E8775-9AB8-4F6E-8CF9-989B5B1C16E6}" destId="{36552830-AD44-4632-9625-1D54C6093F61}" srcOrd="5" destOrd="0" presId="urn:microsoft.com/office/officeart/2005/8/layout/lProcess2"/>
    <dgm:cxn modelId="{16252703-D942-4FD5-96BE-19A4D68B7AAD}" type="presParOf" srcId="{B15E8775-9AB8-4F6E-8CF9-989B5B1C16E6}" destId="{9F343750-F0DB-47A3-A670-7566C0DAB863}" srcOrd="6" destOrd="0" presId="urn:microsoft.com/office/officeart/2005/8/layout/lProcess2"/>
    <dgm:cxn modelId="{049FA4BB-C398-4901-A07E-6877EE0217DF}" type="presParOf" srcId="{9F343750-F0DB-47A3-A670-7566C0DAB863}" destId="{1D1FABA1-C915-4067-901F-77ED8D70279B}" srcOrd="0" destOrd="0" presId="urn:microsoft.com/office/officeart/2005/8/layout/lProcess2"/>
    <dgm:cxn modelId="{F94E5E54-B5F5-4001-8EBA-A10FBFC69360}" type="presParOf" srcId="{9F343750-F0DB-47A3-A670-7566C0DAB863}" destId="{15CD85C2-DD0A-403C-88BE-4CEDE14CE529}" srcOrd="1" destOrd="0" presId="urn:microsoft.com/office/officeart/2005/8/layout/lProcess2"/>
    <dgm:cxn modelId="{E760A345-3692-4C3D-BC87-3D79484A5919}" type="presParOf" srcId="{9F343750-F0DB-47A3-A670-7566C0DAB863}" destId="{061760AA-CF19-436D-BDD1-F27838D49084}" srcOrd="2" destOrd="0" presId="urn:microsoft.com/office/officeart/2005/8/layout/lProcess2"/>
    <dgm:cxn modelId="{A1AF3782-D7D3-4C7D-975A-BD544F940F13}" type="presParOf" srcId="{061760AA-CF19-436D-BDD1-F27838D49084}" destId="{B5677FFA-B958-43F6-AC09-AD832AA276F4}" srcOrd="0" destOrd="0" presId="urn:microsoft.com/office/officeart/2005/8/layout/lProcess2"/>
    <dgm:cxn modelId="{5475295D-E5FC-4143-ABF0-574AB21F2BC4}" type="presParOf" srcId="{B5677FFA-B958-43F6-AC09-AD832AA276F4}" destId="{45531C50-9F01-4E19-A6D6-9DF23140CEE3}" srcOrd="0" destOrd="0" presId="urn:microsoft.com/office/officeart/2005/8/layout/lProcess2"/>
    <dgm:cxn modelId="{85A0F2B2-3DD1-4962-A886-38506B58A518}" type="presParOf" srcId="{B15E8775-9AB8-4F6E-8CF9-989B5B1C16E6}" destId="{FE81AF14-124A-488C-A472-A0F9B5F9E1EE}" srcOrd="7" destOrd="0" presId="urn:microsoft.com/office/officeart/2005/8/layout/lProcess2"/>
    <dgm:cxn modelId="{B2F87935-C32F-4A8E-B412-E8A36D157A2B}" type="presParOf" srcId="{B15E8775-9AB8-4F6E-8CF9-989B5B1C16E6}" destId="{46C54D11-35D7-4455-BCEE-F5C145B15885}" srcOrd="8" destOrd="0" presId="urn:microsoft.com/office/officeart/2005/8/layout/lProcess2"/>
    <dgm:cxn modelId="{07B41BD6-2883-46D3-A4EE-C2B234796B01}" type="presParOf" srcId="{46C54D11-35D7-4455-BCEE-F5C145B15885}" destId="{F24BF3F5-8226-4B9E-AC0E-5A407AF79509}" srcOrd="0" destOrd="0" presId="urn:microsoft.com/office/officeart/2005/8/layout/lProcess2"/>
    <dgm:cxn modelId="{21462E15-ED56-468A-8F67-E07F8139F317}" type="presParOf" srcId="{46C54D11-35D7-4455-BCEE-F5C145B15885}" destId="{28C90597-0FD1-48D0-B91E-1E1F85396148}" srcOrd="1" destOrd="0" presId="urn:microsoft.com/office/officeart/2005/8/layout/lProcess2"/>
    <dgm:cxn modelId="{6CF35CC6-4EF8-4108-9EF9-EBC09513AA47}" type="presParOf" srcId="{46C54D11-35D7-4455-BCEE-F5C145B15885}" destId="{76C7E5B3-424F-4C25-934D-2593421C6452}" srcOrd="2" destOrd="0" presId="urn:microsoft.com/office/officeart/2005/8/layout/lProcess2"/>
    <dgm:cxn modelId="{8F8DA688-377E-4BCC-992D-74FD9F7F4463}" type="presParOf" srcId="{76C7E5B3-424F-4C25-934D-2593421C6452}" destId="{ABFEAD88-265E-4BFC-96DE-9E4DBB9D9DE8}" srcOrd="0" destOrd="0" presId="urn:microsoft.com/office/officeart/2005/8/layout/lProcess2"/>
    <dgm:cxn modelId="{99669F48-EE3B-4890-B628-29812B16505B}" type="presParOf" srcId="{ABFEAD88-265E-4BFC-96DE-9E4DBB9D9DE8}" destId="{73DD09EC-DC7E-4D9C-BDA5-AE727E88745A}" srcOrd="0" destOrd="0" presId="urn:microsoft.com/office/officeart/2005/8/layout/lProcess2"/>
    <dgm:cxn modelId="{C9EA20A0-F961-4470-AFE4-2577364435AA}" type="presParOf" srcId="{ABFEAD88-265E-4BFC-96DE-9E4DBB9D9DE8}" destId="{EE7770D3-A6C0-4993-BA3B-C43ACA686849}" srcOrd="1" destOrd="0" presId="urn:microsoft.com/office/officeart/2005/8/layout/lProcess2"/>
    <dgm:cxn modelId="{B0CB986B-F1E4-4345-8E2A-E726DCBB2230}" type="presParOf" srcId="{ABFEAD88-265E-4BFC-96DE-9E4DBB9D9DE8}" destId="{DF9823DA-4EB5-490D-BB8E-E7A673DE23F6}" srcOrd="2" destOrd="0" presId="urn:microsoft.com/office/officeart/2005/8/layout/lProcess2"/>
    <dgm:cxn modelId="{150D29AB-FA21-4964-81FA-4941D254530A}" type="presParOf" srcId="{ABFEAD88-265E-4BFC-96DE-9E4DBB9D9DE8}" destId="{EB0D6B91-4A1B-4E97-86E3-B13B21356758}" srcOrd="3" destOrd="0" presId="urn:microsoft.com/office/officeart/2005/8/layout/lProcess2"/>
    <dgm:cxn modelId="{23C84236-C5C6-4B12-8824-6AB4F20635AC}" type="presParOf" srcId="{ABFEAD88-265E-4BFC-96DE-9E4DBB9D9DE8}" destId="{C9AE66AA-0553-4426-9850-B323AC25377B}" srcOrd="4" destOrd="0" presId="urn:microsoft.com/office/officeart/2005/8/layout/lProcess2"/>
    <dgm:cxn modelId="{369BFB72-30CC-4624-8DB8-8638779B1810}" type="presParOf" srcId="{B15E8775-9AB8-4F6E-8CF9-989B5B1C16E6}" destId="{E7888A76-8C3E-4EE6-8165-A711786C7815}" srcOrd="9" destOrd="0" presId="urn:microsoft.com/office/officeart/2005/8/layout/lProcess2"/>
    <dgm:cxn modelId="{909C9F49-8B23-4745-B9E5-E9D4F8B1CB14}" type="presParOf" srcId="{B15E8775-9AB8-4F6E-8CF9-989B5B1C16E6}" destId="{E2B6DFB8-B926-4CE2-9F59-8E9F37767336}" srcOrd="10" destOrd="0" presId="urn:microsoft.com/office/officeart/2005/8/layout/lProcess2"/>
    <dgm:cxn modelId="{BB78BB5F-C5E5-419D-B0B8-268F2BCC68DB}" type="presParOf" srcId="{E2B6DFB8-B926-4CE2-9F59-8E9F37767336}" destId="{EBE158F0-82A5-43EF-BFCA-4A9D3015DE94}" srcOrd="0" destOrd="0" presId="urn:microsoft.com/office/officeart/2005/8/layout/lProcess2"/>
    <dgm:cxn modelId="{B0E40575-471D-43FE-8B35-309ABBB35024}" type="presParOf" srcId="{E2B6DFB8-B926-4CE2-9F59-8E9F37767336}" destId="{C23354B6-17C5-4094-BE46-194F7114D597}" srcOrd="1" destOrd="0" presId="urn:microsoft.com/office/officeart/2005/8/layout/lProcess2"/>
    <dgm:cxn modelId="{8E734BE0-F7E0-480A-94B9-172D9AB9480B}" type="presParOf" srcId="{E2B6DFB8-B926-4CE2-9F59-8E9F37767336}" destId="{B090D03B-4765-4471-9C71-BFEF59AAB63C}" srcOrd="2" destOrd="0" presId="urn:microsoft.com/office/officeart/2005/8/layout/lProcess2"/>
    <dgm:cxn modelId="{8DD33703-B2FB-481D-8904-9AF10A812971}" type="presParOf" srcId="{B090D03B-4765-4471-9C71-BFEF59AAB63C}" destId="{974DF496-54FA-46E5-A960-F2ADB8029E9E}" srcOrd="0" destOrd="0" presId="urn:microsoft.com/office/officeart/2005/8/layout/lProcess2"/>
    <dgm:cxn modelId="{FA241E59-A61D-4052-A27E-0923E78CC5BD}" type="presParOf" srcId="{974DF496-54FA-46E5-A960-F2ADB8029E9E}" destId="{84727787-16E8-4CDE-822B-1F10570052B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05A08F-7A59-4CF7-930B-C5D6A1D1B134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CFFD6BA0-E224-4603-B75A-A90903D412D0}">
      <dgm:prSet phldrT="[Tekst]" custT="1"/>
      <dgm:spPr/>
      <dgm:t>
        <a:bodyPr anchor="ctr"/>
        <a:lstStyle/>
        <a:p>
          <a:r>
            <a:rPr lang="da-DK" sz="2800"/>
            <a:t>Mig selv</a:t>
          </a:r>
        </a:p>
      </dgm:t>
    </dgm:pt>
    <dgm:pt modelId="{68D1219C-7AFB-4AD7-9765-866AFE4ED9F9}" type="parTrans" cxnId="{EC73173A-34FB-463F-939C-B0AC0BD50D31}">
      <dgm:prSet/>
      <dgm:spPr/>
      <dgm:t>
        <a:bodyPr/>
        <a:lstStyle/>
        <a:p>
          <a:endParaRPr lang="da-DK"/>
        </a:p>
      </dgm:t>
    </dgm:pt>
    <dgm:pt modelId="{07FB388B-889B-418A-A36A-C259954F6382}" type="sibTrans" cxnId="{EC73173A-34FB-463F-939C-B0AC0BD50D31}">
      <dgm:prSet/>
      <dgm:spPr/>
      <dgm:t>
        <a:bodyPr/>
        <a:lstStyle/>
        <a:p>
          <a:endParaRPr lang="da-DK"/>
        </a:p>
      </dgm:t>
    </dgm:pt>
    <dgm:pt modelId="{E20B517D-AF6B-4A86-9FB9-658C365C38ED}">
      <dgm:prSet phldrT="[Tekst]" custT="1"/>
      <dgm:spPr>
        <a:solidFill>
          <a:srgbClr val="92D050"/>
        </a:solidFill>
      </dgm:spPr>
      <dgm:t>
        <a:bodyPr anchor="ctr"/>
        <a:lstStyle/>
        <a:p>
          <a:r>
            <a:rPr lang="da-DK" sz="2400"/>
            <a:t>Underviserne</a:t>
          </a:r>
        </a:p>
      </dgm:t>
    </dgm:pt>
    <dgm:pt modelId="{94C6B266-839C-454B-BA35-232555CE9319}" type="parTrans" cxnId="{3DB852B9-757F-442D-9759-C158D949F1E0}">
      <dgm:prSet/>
      <dgm:spPr/>
      <dgm:t>
        <a:bodyPr/>
        <a:lstStyle/>
        <a:p>
          <a:endParaRPr lang="da-DK"/>
        </a:p>
      </dgm:t>
    </dgm:pt>
    <dgm:pt modelId="{0DA78F64-81C9-4976-86D2-0D9607891793}" type="sibTrans" cxnId="{3DB852B9-757F-442D-9759-C158D949F1E0}">
      <dgm:prSet/>
      <dgm:spPr/>
      <dgm:t>
        <a:bodyPr/>
        <a:lstStyle/>
        <a:p>
          <a:endParaRPr lang="da-DK"/>
        </a:p>
      </dgm:t>
    </dgm:pt>
    <dgm:pt modelId="{2B9D684A-5758-439D-985D-C9E4B38DCBC1}">
      <dgm:prSet phldrT="[Tekst]" custT="1"/>
      <dgm:spPr>
        <a:solidFill>
          <a:srgbClr val="0070C0"/>
        </a:solidFill>
      </dgm:spPr>
      <dgm:t>
        <a:bodyPr anchor="ctr"/>
        <a:lstStyle/>
        <a:p>
          <a:r>
            <a:rPr lang="da-DK" sz="2800"/>
            <a:t>Gruppen</a:t>
          </a:r>
        </a:p>
      </dgm:t>
    </dgm:pt>
    <dgm:pt modelId="{6B695C0D-3DC9-4886-956C-9749FDA59BA7}" type="parTrans" cxnId="{973E812B-8AB6-47DA-9B06-9EFE3D5072B3}">
      <dgm:prSet/>
      <dgm:spPr/>
      <dgm:t>
        <a:bodyPr/>
        <a:lstStyle/>
        <a:p>
          <a:endParaRPr lang="da-DK"/>
        </a:p>
      </dgm:t>
    </dgm:pt>
    <dgm:pt modelId="{0422C6B2-9279-46F9-80D6-6A8202E134D3}" type="sibTrans" cxnId="{973E812B-8AB6-47DA-9B06-9EFE3D5072B3}">
      <dgm:prSet/>
      <dgm:spPr/>
      <dgm:t>
        <a:bodyPr/>
        <a:lstStyle/>
        <a:p>
          <a:endParaRPr lang="da-DK"/>
        </a:p>
      </dgm:t>
    </dgm:pt>
    <dgm:pt modelId="{4636D399-E020-48E4-8B25-D29D2B3A2137}" type="pres">
      <dgm:prSet presAssocID="{A505A08F-7A59-4CF7-930B-C5D6A1D1B134}" presName="compositeShape" presStyleCnt="0">
        <dgm:presLayoutVars>
          <dgm:chMax val="7"/>
          <dgm:dir/>
          <dgm:resizeHandles val="exact"/>
        </dgm:presLayoutVars>
      </dgm:prSet>
      <dgm:spPr/>
    </dgm:pt>
    <dgm:pt modelId="{0D801047-DF30-46FD-A13A-27EEB577E1B6}" type="pres">
      <dgm:prSet presAssocID="{A505A08F-7A59-4CF7-930B-C5D6A1D1B134}" presName="wedge1" presStyleLbl="node1" presStyleIdx="0" presStyleCnt="3" custLinFactNeighborX="-4848" custLinFactNeighborY="3132"/>
      <dgm:spPr/>
    </dgm:pt>
    <dgm:pt modelId="{5CBD14BB-BBD0-4005-8FDD-ED6F9BB1E434}" type="pres">
      <dgm:prSet presAssocID="{A505A08F-7A59-4CF7-930B-C5D6A1D1B13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90AF551-584B-412F-9330-AB1E5BE0783E}" type="pres">
      <dgm:prSet presAssocID="{A505A08F-7A59-4CF7-930B-C5D6A1D1B134}" presName="wedge2" presStyleLbl="node1" presStyleIdx="1" presStyleCnt="3"/>
      <dgm:spPr/>
    </dgm:pt>
    <dgm:pt modelId="{B9E078A2-0DE9-4074-9868-FF95FC1DCC06}" type="pres">
      <dgm:prSet presAssocID="{A505A08F-7A59-4CF7-930B-C5D6A1D1B13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0A0AB23-6D4B-4A93-B009-6ADB709A547E}" type="pres">
      <dgm:prSet presAssocID="{A505A08F-7A59-4CF7-930B-C5D6A1D1B134}" presName="wedge3" presStyleLbl="node1" presStyleIdx="2" presStyleCnt="3" custLinFactNeighborX="542" custLinFactNeighborY="244"/>
      <dgm:spPr/>
    </dgm:pt>
    <dgm:pt modelId="{40C23547-5FDE-4C8F-860C-4CF6011D3366}" type="pres">
      <dgm:prSet presAssocID="{A505A08F-7A59-4CF7-930B-C5D6A1D1B13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73E812B-8AB6-47DA-9B06-9EFE3D5072B3}" srcId="{A505A08F-7A59-4CF7-930B-C5D6A1D1B134}" destId="{2B9D684A-5758-439D-985D-C9E4B38DCBC1}" srcOrd="2" destOrd="0" parTransId="{6B695C0D-3DC9-4886-956C-9749FDA59BA7}" sibTransId="{0422C6B2-9279-46F9-80D6-6A8202E134D3}"/>
    <dgm:cxn modelId="{495AD437-2F1B-4941-950E-D48892A960D6}" type="presOf" srcId="{E20B517D-AF6B-4A86-9FB9-658C365C38ED}" destId="{E90AF551-584B-412F-9330-AB1E5BE0783E}" srcOrd="0" destOrd="0" presId="urn:microsoft.com/office/officeart/2005/8/layout/chart3"/>
    <dgm:cxn modelId="{EC73173A-34FB-463F-939C-B0AC0BD50D31}" srcId="{A505A08F-7A59-4CF7-930B-C5D6A1D1B134}" destId="{CFFD6BA0-E224-4603-B75A-A90903D412D0}" srcOrd="0" destOrd="0" parTransId="{68D1219C-7AFB-4AD7-9765-866AFE4ED9F9}" sibTransId="{07FB388B-889B-418A-A36A-C259954F6382}"/>
    <dgm:cxn modelId="{E13D6E4A-18CC-4F8D-88A2-C0741E2E36A1}" type="presOf" srcId="{E20B517D-AF6B-4A86-9FB9-658C365C38ED}" destId="{B9E078A2-0DE9-4074-9868-FF95FC1DCC06}" srcOrd="1" destOrd="0" presId="urn:microsoft.com/office/officeart/2005/8/layout/chart3"/>
    <dgm:cxn modelId="{466C3152-77CF-4C33-B213-CFB3E0883E0B}" type="presOf" srcId="{2B9D684A-5758-439D-985D-C9E4B38DCBC1}" destId="{80A0AB23-6D4B-4A93-B009-6ADB709A547E}" srcOrd="0" destOrd="0" presId="urn:microsoft.com/office/officeart/2005/8/layout/chart3"/>
    <dgm:cxn modelId="{DEEB3DA7-24FA-483D-A4E2-99DA59CD852B}" type="presOf" srcId="{A505A08F-7A59-4CF7-930B-C5D6A1D1B134}" destId="{4636D399-E020-48E4-8B25-D29D2B3A2137}" srcOrd="0" destOrd="0" presId="urn:microsoft.com/office/officeart/2005/8/layout/chart3"/>
    <dgm:cxn modelId="{3DB852B9-757F-442D-9759-C158D949F1E0}" srcId="{A505A08F-7A59-4CF7-930B-C5D6A1D1B134}" destId="{E20B517D-AF6B-4A86-9FB9-658C365C38ED}" srcOrd="1" destOrd="0" parTransId="{94C6B266-839C-454B-BA35-232555CE9319}" sibTransId="{0DA78F64-81C9-4976-86D2-0D9607891793}"/>
    <dgm:cxn modelId="{12BF63D0-E309-4D2E-9299-10AC49B3318A}" type="presOf" srcId="{CFFD6BA0-E224-4603-B75A-A90903D412D0}" destId="{0D801047-DF30-46FD-A13A-27EEB577E1B6}" srcOrd="0" destOrd="0" presId="urn:microsoft.com/office/officeart/2005/8/layout/chart3"/>
    <dgm:cxn modelId="{4FDFA1E9-2943-4139-95A6-1923194E7F4E}" type="presOf" srcId="{CFFD6BA0-E224-4603-B75A-A90903D412D0}" destId="{5CBD14BB-BBD0-4005-8FDD-ED6F9BB1E434}" srcOrd="1" destOrd="0" presId="urn:microsoft.com/office/officeart/2005/8/layout/chart3"/>
    <dgm:cxn modelId="{A7BDEAED-9FDC-4728-B915-96794CFAFB60}" type="presOf" srcId="{2B9D684A-5758-439D-985D-C9E4B38DCBC1}" destId="{40C23547-5FDE-4C8F-860C-4CF6011D3366}" srcOrd="1" destOrd="0" presId="urn:microsoft.com/office/officeart/2005/8/layout/chart3"/>
    <dgm:cxn modelId="{9A2214D9-5223-49EC-8CE0-A0E4FE11465A}" type="presParOf" srcId="{4636D399-E020-48E4-8B25-D29D2B3A2137}" destId="{0D801047-DF30-46FD-A13A-27EEB577E1B6}" srcOrd="0" destOrd="0" presId="urn:microsoft.com/office/officeart/2005/8/layout/chart3"/>
    <dgm:cxn modelId="{4C42B532-A7A0-434D-9EE0-CB4D5C731846}" type="presParOf" srcId="{4636D399-E020-48E4-8B25-D29D2B3A2137}" destId="{5CBD14BB-BBD0-4005-8FDD-ED6F9BB1E434}" srcOrd="1" destOrd="0" presId="urn:microsoft.com/office/officeart/2005/8/layout/chart3"/>
    <dgm:cxn modelId="{1FAA8768-4DB6-4ACE-97E7-F3A71983EE39}" type="presParOf" srcId="{4636D399-E020-48E4-8B25-D29D2B3A2137}" destId="{E90AF551-584B-412F-9330-AB1E5BE0783E}" srcOrd="2" destOrd="0" presId="urn:microsoft.com/office/officeart/2005/8/layout/chart3"/>
    <dgm:cxn modelId="{84D1F894-6F24-4D7C-A26A-2F1C0EBC29A3}" type="presParOf" srcId="{4636D399-E020-48E4-8B25-D29D2B3A2137}" destId="{B9E078A2-0DE9-4074-9868-FF95FC1DCC06}" srcOrd="3" destOrd="0" presId="urn:microsoft.com/office/officeart/2005/8/layout/chart3"/>
    <dgm:cxn modelId="{BAE79063-7A20-4C8D-ACBF-866F38B43601}" type="presParOf" srcId="{4636D399-E020-48E4-8B25-D29D2B3A2137}" destId="{80A0AB23-6D4B-4A93-B009-6ADB709A547E}" srcOrd="4" destOrd="0" presId="urn:microsoft.com/office/officeart/2005/8/layout/chart3"/>
    <dgm:cxn modelId="{A1558A7D-A438-42DE-B6AF-4597AE55B24A}" type="presParOf" srcId="{4636D399-E020-48E4-8B25-D29D2B3A2137}" destId="{40C23547-5FDE-4C8F-860C-4CF6011D3366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961C24-5C9A-47BA-BD93-00039D29463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58106D0B-10EB-4A4C-9C0D-CEB8FCA001BC}">
      <dgm:prSet phldrT="[Tekst]"/>
      <dgm:spPr/>
      <dgm:t>
        <a:bodyPr/>
        <a:lstStyle/>
        <a:p>
          <a:r>
            <a:rPr lang="da-DK"/>
            <a:t>Sparring med gruppen</a:t>
          </a:r>
        </a:p>
      </dgm:t>
    </dgm:pt>
    <dgm:pt modelId="{EE1E465E-5251-42A9-8F02-8AAB4C18CA1A}" type="parTrans" cxnId="{F32D4B26-CCD3-4555-95CC-9DC1DD8C2052}">
      <dgm:prSet/>
      <dgm:spPr/>
      <dgm:t>
        <a:bodyPr/>
        <a:lstStyle/>
        <a:p>
          <a:endParaRPr lang="da-DK"/>
        </a:p>
      </dgm:t>
    </dgm:pt>
    <dgm:pt modelId="{9CFD70A9-E55E-44A4-B268-7F7EB6C67306}" type="sibTrans" cxnId="{F32D4B26-CCD3-4555-95CC-9DC1DD8C2052}">
      <dgm:prSet/>
      <dgm:spPr/>
      <dgm:t>
        <a:bodyPr/>
        <a:lstStyle/>
        <a:p>
          <a:endParaRPr lang="da-DK"/>
        </a:p>
      </dgm:t>
    </dgm:pt>
    <dgm:pt modelId="{90199FCA-7332-459B-8464-29C3BE54EF29}">
      <dgm:prSet phldrT="[Tekst]"/>
      <dgm:spPr>
        <a:solidFill>
          <a:schemeClr val="accent4"/>
        </a:solidFill>
      </dgm:spPr>
      <dgm:t>
        <a:bodyPr/>
        <a:lstStyle/>
        <a:p>
          <a:r>
            <a:rPr lang="da-DK"/>
            <a:t>Altid hjælp fra gruppen/holdet</a:t>
          </a:r>
        </a:p>
      </dgm:t>
    </dgm:pt>
    <dgm:pt modelId="{756E2EC5-3CF0-4C2C-B7E9-91308420EC5C}" type="parTrans" cxnId="{4E0EE401-3639-43B6-BC6F-11595CEB6962}">
      <dgm:prSet/>
      <dgm:spPr/>
      <dgm:t>
        <a:bodyPr/>
        <a:lstStyle/>
        <a:p>
          <a:endParaRPr lang="da-DK"/>
        </a:p>
      </dgm:t>
    </dgm:pt>
    <dgm:pt modelId="{58FE759B-9EB4-478D-A309-70FD4A4DD285}" type="sibTrans" cxnId="{4E0EE401-3639-43B6-BC6F-11595CEB6962}">
      <dgm:prSet/>
      <dgm:spPr/>
      <dgm:t>
        <a:bodyPr/>
        <a:lstStyle/>
        <a:p>
          <a:endParaRPr lang="da-DK"/>
        </a:p>
      </dgm:t>
    </dgm:pt>
    <dgm:pt modelId="{9995F759-8299-4A1E-8712-1C7BCB494B52}">
      <dgm:prSet phldrT="[Tekst]"/>
      <dgm:spPr>
        <a:solidFill>
          <a:srgbClr val="0070C0"/>
        </a:solidFill>
      </dgm:spPr>
      <dgm:t>
        <a:bodyPr/>
        <a:lstStyle/>
        <a:p>
          <a:r>
            <a:rPr lang="da-DK"/>
            <a:t>Tilfredshed når man løser en opgave</a:t>
          </a:r>
        </a:p>
      </dgm:t>
    </dgm:pt>
    <dgm:pt modelId="{ED9CF569-65FD-4EF5-8BF8-5485C1C48EA0}" type="parTrans" cxnId="{634675F7-F47B-4B5F-8E93-D221C1E3F298}">
      <dgm:prSet/>
      <dgm:spPr/>
      <dgm:t>
        <a:bodyPr/>
        <a:lstStyle/>
        <a:p>
          <a:endParaRPr lang="da-DK"/>
        </a:p>
      </dgm:t>
    </dgm:pt>
    <dgm:pt modelId="{3DDBA890-417E-480C-BA65-53A1F8C0170A}" type="sibTrans" cxnId="{634675F7-F47B-4B5F-8E93-D221C1E3F298}">
      <dgm:prSet/>
      <dgm:spPr/>
      <dgm:t>
        <a:bodyPr/>
        <a:lstStyle/>
        <a:p>
          <a:endParaRPr lang="da-DK"/>
        </a:p>
      </dgm:t>
    </dgm:pt>
    <dgm:pt modelId="{CFBF30A3-D844-45E6-A6A3-E45F34747B39}">
      <dgm:prSet phldrT="[Tekst]"/>
      <dgm:spPr>
        <a:solidFill>
          <a:srgbClr val="7030A0"/>
        </a:solidFill>
      </dgm:spPr>
      <dgm:t>
        <a:bodyPr/>
        <a:lstStyle/>
        <a:p>
          <a:r>
            <a:rPr lang="da-DK"/>
            <a:t>Fredagsbaren giver mulighed for sparring på holdet</a:t>
          </a:r>
        </a:p>
      </dgm:t>
    </dgm:pt>
    <dgm:pt modelId="{F5A539C8-F3DD-469A-BCC2-FFD3F41D6F30}" type="parTrans" cxnId="{28AFC5B6-3AD0-43AC-A24B-A2CD7CD1A127}">
      <dgm:prSet/>
      <dgm:spPr/>
      <dgm:t>
        <a:bodyPr/>
        <a:lstStyle/>
        <a:p>
          <a:endParaRPr lang="da-DK"/>
        </a:p>
      </dgm:t>
    </dgm:pt>
    <dgm:pt modelId="{1004BA49-9368-4695-8772-A9C1BE4E88FB}" type="sibTrans" cxnId="{28AFC5B6-3AD0-43AC-A24B-A2CD7CD1A127}">
      <dgm:prSet/>
      <dgm:spPr/>
      <dgm:t>
        <a:bodyPr/>
        <a:lstStyle/>
        <a:p>
          <a:endParaRPr lang="da-DK"/>
        </a:p>
      </dgm:t>
    </dgm:pt>
    <dgm:pt modelId="{419EFA96-184C-4548-B464-B213EC9BBAD2}" type="pres">
      <dgm:prSet presAssocID="{80961C24-5C9A-47BA-BD93-00039D294636}" presName="diagram" presStyleCnt="0">
        <dgm:presLayoutVars>
          <dgm:dir/>
          <dgm:resizeHandles val="exact"/>
        </dgm:presLayoutVars>
      </dgm:prSet>
      <dgm:spPr/>
    </dgm:pt>
    <dgm:pt modelId="{3EDF64AA-2341-4AF4-95E5-FE6E3D76F1D3}" type="pres">
      <dgm:prSet presAssocID="{58106D0B-10EB-4A4C-9C0D-CEB8FCA001BC}" presName="node" presStyleLbl="node1" presStyleIdx="0" presStyleCnt="4">
        <dgm:presLayoutVars>
          <dgm:bulletEnabled val="1"/>
        </dgm:presLayoutVars>
      </dgm:prSet>
      <dgm:spPr/>
    </dgm:pt>
    <dgm:pt modelId="{4A928E2E-189B-4B5A-8A08-06B2172C8BD2}" type="pres">
      <dgm:prSet presAssocID="{9CFD70A9-E55E-44A4-B268-7F7EB6C67306}" presName="sibTrans" presStyleCnt="0"/>
      <dgm:spPr/>
    </dgm:pt>
    <dgm:pt modelId="{9680A7CE-9ECA-4D47-8D63-B04C1978F0AA}" type="pres">
      <dgm:prSet presAssocID="{90199FCA-7332-459B-8464-29C3BE54EF29}" presName="node" presStyleLbl="node1" presStyleIdx="1" presStyleCnt="4">
        <dgm:presLayoutVars>
          <dgm:bulletEnabled val="1"/>
        </dgm:presLayoutVars>
      </dgm:prSet>
      <dgm:spPr/>
    </dgm:pt>
    <dgm:pt modelId="{F1CBC556-118A-4927-89D0-8E69FC376294}" type="pres">
      <dgm:prSet presAssocID="{58FE759B-9EB4-478D-A309-70FD4A4DD285}" presName="sibTrans" presStyleCnt="0"/>
      <dgm:spPr/>
    </dgm:pt>
    <dgm:pt modelId="{0F9B5376-22B7-4BC5-AC8C-D46D883B5B05}" type="pres">
      <dgm:prSet presAssocID="{9995F759-8299-4A1E-8712-1C7BCB494B52}" presName="node" presStyleLbl="node1" presStyleIdx="2" presStyleCnt="4">
        <dgm:presLayoutVars>
          <dgm:bulletEnabled val="1"/>
        </dgm:presLayoutVars>
      </dgm:prSet>
      <dgm:spPr/>
    </dgm:pt>
    <dgm:pt modelId="{58EDA21C-C55C-4788-BA85-2B6704DC94D5}" type="pres">
      <dgm:prSet presAssocID="{3DDBA890-417E-480C-BA65-53A1F8C0170A}" presName="sibTrans" presStyleCnt="0"/>
      <dgm:spPr/>
    </dgm:pt>
    <dgm:pt modelId="{282D5BE6-21DA-418F-9DDC-B5FFADDB1B70}" type="pres">
      <dgm:prSet presAssocID="{CFBF30A3-D844-45E6-A6A3-E45F34747B39}" presName="node" presStyleLbl="node1" presStyleIdx="3" presStyleCnt="4">
        <dgm:presLayoutVars>
          <dgm:bulletEnabled val="1"/>
        </dgm:presLayoutVars>
      </dgm:prSet>
      <dgm:spPr/>
    </dgm:pt>
  </dgm:ptLst>
  <dgm:cxnLst>
    <dgm:cxn modelId="{4E0EE401-3639-43B6-BC6F-11595CEB6962}" srcId="{80961C24-5C9A-47BA-BD93-00039D294636}" destId="{90199FCA-7332-459B-8464-29C3BE54EF29}" srcOrd="1" destOrd="0" parTransId="{756E2EC5-3CF0-4C2C-B7E9-91308420EC5C}" sibTransId="{58FE759B-9EB4-478D-A309-70FD4A4DD285}"/>
    <dgm:cxn modelId="{F32D4B26-CCD3-4555-95CC-9DC1DD8C2052}" srcId="{80961C24-5C9A-47BA-BD93-00039D294636}" destId="{58106D0B-10EB-4A4C-9C0D-CEB8FCA001BC}" srcOrd="0" destOrd="0" parTransId="{EE1E465E-5251-42A9-8F02-8AAB4C18CA1A}" sibTransId="{9CFD70A9-E55E-44A4-B268-7F7EB6C67306}"/>
    <dgm:cxn modelId="{5C1A692A-7EA5-4291-93B6-EAF111C34EBA}" type="presOf" srcId="{9995F759-8299-4A1E-8712-1C7BCB494B52}" destId="{0F9B5376-22B7-4BC5-AC8C-D46D883B5B05}" srcOrd="0" destOrd="0" presId="urn:microsoft.com/office/officeart/2005/8/layout/default"/>
    <dgm:cxn modelId="{03742A59-28EB-4E02-A8B8-358224E9F5A8}" type="presOf" srcId="{CFBF30A3-D844-45E6-A6A3-E45F34747B39}" destId="{282D5BE6-21DA-418F-9DDC-B5FFADDB1B70}" srcOrd="0" destOrd="0" presId="urn:microsoft.com/office/officeart/2005/8/layout/default"/>
    <dgm:cxn modelId="{16671092-6279-4D20-A98B-07B7EA892505}" type="presOf" srcId="{80961C24-5C9A-47BA-BD93-00039D294636}" destId="{419EFA96-184C-4548-B464-B213EC9BBAD2}" srcOrd="0" destOrd="0" presId="urn:microsoft.com/office/officeart/2005/8/layout/default"/>
    <dgm:cxn modelId="{8C03C79C-FF96-4EFD-BA53-BA170132BFE4}" type="presOf" srcId="{58106D0B-10EB-4A4C-9C0D-CEB8FCA001BC}" destId="{3EDF64AA-2341-4AF4-95E5-FE6E3D76F1D3}" srcOrd="0" destOrd="0" presId="urn:microsoft.com/office/officeart/2005/8/layout/default"/>
    <dgm:cxn modelId="{28AFC5B6-3AD0-43AC-A24B-A2CD7CD1A127}" srcId="{80961C24-5C9A-47BA-BD93-00039D294636}" destId="{CFBF30A3-D844-45E6-A6A3-E45F34747B39}" srcOrd="3" destOrd="0" parTransId="{F5A539C8-F3DD-469A-BCC2-FFD3F41D6F30}" sibTransId="{1004BA49-9368-4695-8772-A9C1BE4E88FB}"/>
    <dgm:cxn modelId="{E84495BF-C2F4-47A4-BD8C-EE5FC5ED4B05}" type="presOf" srcId="{90199FCA-7332-459B-8464-29C3BE54EF29}" destId="{9680A7CE-9ECA-4D47-8D63-B04C1978F0AA}" srcOrd="0" destOrd="0" presId="urn:microsoft.com/office/officeart/2005/8/layout/default"/>
    <dgm:cxn modelId="{634675F7-F47B-4B5F-8E93-D221C1E3F298}" srcId="{80961C24-5C9A-47BA-BD93-00039D294636}" destId="{9995F759-8299-4A1E-8712-1C7BCB494B52}" srcOrd="2" destOrd="0" parTransId="{ED9CF569-65FD-4EF5-8BF8-5485C1C48EA0}" sibTransId="{3DDBA890-417E-480C-BA65-53A1F8C0170A}"/>
    <dgm:cxn modelId="{86249902-6C8F-442B-889D-8923B778CFB5}" type="presParOf" srcId="{419EFA96-184C-4548-B464-B213EC9BBAD2}" destId="{3EDF64AA-2341-4AF4-95E5-FE6E3D76F1D3}" srcOrd="0" destOrd="0" presId="urn:microsoft.com/office/officeart/2005/8/layout/default"/>
    <dgm:cxn modelId="{57B9F2B8-EDA9-42EF-A091-7F13D6757D94}" type="presParOf" srcId="{419EFA96-184C-4548-B464-B213EC9BBAD2}" destId="{4A928E2E-189B-4B5A-8A08-06B2172C8BD2}" srcOrd="1" destOrd="0" presId="urn:microsoft.com/office/officeart/2005/8/layout/default"/>
    <dgm:cxn modelId="{5533D14A-211B-4C1A-9BE3-04D1BE06063B}" type="presParOf" srcId="{419EFA96-184C-4548-B464-B213EC9BBAD2}" destId="{9680A7CE-9ECA-4D47-8D63-B04C1978F0AA}" srcOrd="2" destOrd="0" presId="urn:microsoft.com/office/officeart/2005/8/layout/default"/>
    <dgm:cxn modelId="{FF78D96D-4C9A-4575-BA3E-BC5E0810395E}" type="presParOf" srcId="{419EFA96-184C-4548-B464-B213EC9BBAD2}" destId="{F1CBC556-118A-4927-89D0-8E69FC376294}" srcOrd="3" destOrd="0" presId="urn:microsoft.com/office/officeart/2005/8/layout/default"/>
    <dgm:cxn modelId="{367194D5-EE4E-4FEB-86B0-CA74513C2202}" type="presParOf" srcId="{419EFA96-184C-4548-B464-B213EC9BBAD2}" destId="{0F9B5376-22B7-4BC5-AC8C-D46D883B5B05}" srcOrd="4" destOrd="0" presId="urn:microsoft.com/office/officeart/2005/8/layout/default"/>
    <dgm:cxn modelId="{3DF78634-BCC5-46A0-8E10-6712F93B6995}" type="presParOf" srcId="{419EFA96-184C-4548-B464-B213EC9BBAD2}" destId="{58EDA21C-C55C-4788-BA85-2B6704DC94D5}" srcOrd="5" destOrd="0" presId="urn:microsoft.com/office/officeart/2005/8/layout/default"/>
    <dgm:cxn modelId="{041494DD-6250-40D6-873E-2BB59142ADEA}" type="presParOf" srcId="{419EFA96-184C-4548-B464-B213EC9BBAD2}" destId="{282D5BE6-21DA-418F-9DDC-B5FFADDB1B7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6D792-2F00-4901-8D96-72241E03EB06}">
      <dsp:nvSpPr>
        <dsp:cNvPr id="0" name=""/>
        <dsp:cNvSpPr/>
      </dsp:nvSpPr>
      <dsp:spPr>
        <a:xfrm>
          <a:off x="779" y="0"/>
          <a:ext cx="2027466" cy="4064000"/>
        </a:xfrm>
        <a:prstGeom prst="roundRect">
          <a:avLst>
            <a:gd name="adj" fmla="val 10000"/>
          </a:avLst>
        </a:prstGeom>
        <a:solidFill>
          <a:srgbClr val="0070C0">
            <a:alpha val="18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500" b="0" kern="1200"/>
            <a:t>Miljø</a:t>
          </a:r>
        </a:p>
      </dsp:txBody>
      <dsp:txXfrm>
        <a:off x="779" y="0"/>
        <a:ext cx="2027466" cy="1219200"/>
      </dsp:txXfrm>
    </dsp:sp>
    <dsp:sp modelId="{140BC60A-AD5F-4419-B72D-A32E9B126761}">
      <dsp:nvSpPr>
        <dsp:cNvPr id="0" name=""/>
        <dsp:cNvSpPr/>
      </dsp:nvSpPr>
      <dsp:spPr>
        <a:xfrm>
          <a:off x="203526" y="1220390"/>
          <a:ext cx="1621973" cy="1225351"/>
        </a:xfrm>
        <a:prstGeom prst="roundRect">
          <a:avLst>
            <a:gd name="adj" fmla="val 10000"/>
          </a:avLst>
        </a:prstGeom>
        <a:solidFill>
          <a:srgbClr val="FF0000">
            <a:alpha val="59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Den studerende</a:t>
          </a:r>
        </a:p>
      </dsp:txBody>
      <dsp:txXfrm>
        <a:off x="239415" y="1256279"/>
        <a:ext cx="1550195" cy="1153573"/>
      </dsp:txXfrm>
    </dsp:sp>
    <dsp:sp modelId="{A1401B4F-2F6E-45D5-8083-E536354629C7}">
      <dsp:nvSpPr>
        <dsp:cNvPr id="0" name=""/>
        <dsp:cNvSpPr/>
      </dsp:nvSpPr>
      <dsp:spPr>
        <a:xfrm>
          <a:off x="203526" y="2634257"/>
          <a:ext cx="1621973" cy="1225351"/>
        </a:xfrm>
        <a:prstGeom prst="roundRect">
          <a:avLst>
            <a:gd name="adj" fmla="val 10000"/>
          </a:avLst>
        </a:prstGeom>
        <a:solidFill>
          <a:srgbClr val="FF0000">
            <a:alpha val="59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Gruppen</a:t>
          </a:r>
        </a:p>
      </dsp:txBody>
      <dsp:txXfrm>
        <a:off x="239415" y="2670146"/>
        <a:ext cx="1550195" cy="1153573"/>
      </dsp:txXfrm>
    </dsp:sp>
    <dsp:sp modelId="{949DEA3A-6263-407D-9324-0AF72576C54C}">
      <dsp:nvSpPr>
        <dsp:cNvPr id="0" name=""/>
        <dsp:cNvSpPr/>
      </dsp:nvSpPr>
      <dsp:spPr>
        <a:xfrm>
          <a:off x="2180306" y="0"/>
          <a:ext cx="2027466" cy="4064000"/>
        </a:xfrm>
        <a:prstGeom prst="roundRect">
          <a:avLst>
            <a:gd name="adj" fmla="val 10000"/>
          </a:avLst>
        </a:prstGeom>
        <a:solidFill>
          <a:srgbClr val="0070C0">
            <a:alpha val="18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500" b="0" kern="1200"/>
            <a:t>Blended</a:t>
          </a:r>
        </a:p>
      </dsp:txBody>
      <dsp:txXfrm>
        <a:off x="2180306" y="0"/>
        <a:ext cx="2027466" cy="1219200"/>
      </dsp:txXfrm>
    </dsp:sp>
    <dsp:sp modelId="{FF03673B-4421-4B27-ADF7-846365898A27}">
      <dsp:nvSpPr>
        <dsp:cNvPr id="0" name=""/>
        <dsp:cNvSpPr/>
      </dsp:nvSpPr>
      <dsp:spPr>
        <a:xfrm>
          <a:off x="2383052" y="1220390"/>
          <a:ext cx="1621973" cy="1225351"/>
        </a:xfrm>
        <a:prstGeom prst="roundRect">
          <a:avLst>
            <a:gd name="adj" fmla="val 10000"/>
          </a:avLst>
        </a:prstGeom>
        <a:solidFill>
          <a:srgbClr val="FF0000">
            <a:alpha val="59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Face to face</a:t>
          </a:r>
        </a:p>
      </dsp:txBody>
      <dsp:txXfrm>
        <a:off x="2418941" y="1256279"/>
        <a:ext cx="1550195" cy="1153573"/>
      </dsp:txXfrm>
    </dsp:sp>
    <dsp:sp modelId="{F7BB6315-666D-4B2C-9A14-346B7B34F5D8}">
      <dsp:nvSpPr>
        <dsp:cNvPr id="0" name=""/>
        <dsp:cNvSpPr/>
      </dsp:nvSpPr>
      <dsp:spPr>
        <a:xfrm>
          <a:off x="2383052" y="2634257"/>
          <a:ext cx="1621973" cy="1225351"/>
        </a:xfrm>
        <a:prstGeom prst="roundRect">
          <a:avLst>
            <a:gd name="adj" fmla="val 10000"/>
          </a:avLst>
        </a:prstGeom>
        <a:solidFill>
          <a:srgbClr val="FF0000">
            <a:alpha val="59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Online</a:t>
          </a:r>
        </a:p>
      </dsp:txBody>
      <dsp:txXfrm>
        <a:off x="2418941" y="2670146"/>
        <a:ext cx="1550195" cy="1153573"/>
      </dsp:txXfrm>
    </dsp:sp>
    <dsp:sp modelId="{7DCF0365-0EA6-4A2D-8546-AF6470E86058}">
      <dsp:nvSpPr>
        <dsp:cNvPr id="0" name=""/>
        <dsp:cNvSpPr/>
      </dsp:nvSpPr>
      <dsp:spPr>
        <a:xfrm>
          <a:off x="4359832" y="0"/>
          <a:ext cx="2027466" cy="4064000"/>
        </a:xfrm>
        <a:prstGeom prst="roundRect">
          <a:avLst>
            <a:gd name="adj" fmla="val 10000"/>
          </a:avLst>
        </a:prstGeom>
        <a:solidFill>
          <a:srgbClr val="0070C0">
            <a:alpha val="18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500" b="0" kern="1200" err="1"/>
            <a:t>Flipped</a:t>
          </a:r>
          <a:r>
            <a:rPr lang="da-DK" sz="3500" b="0" kern="1200"/>
            <a:t> learning</a:t>
          </a:r>
        </a:p>
      </dsp:txBody>
      <dsp:txXfrm>
        <a:off x="4359832" y="0"/>
        <a:ext cx="2027466" cy="1219200"/>
      </dsp:txXfrm>
    </dsp:sp>
    <dsp:sp modelId="{3042DD9E-62A5-472A-966D-1DC46D58E489}">
      <dsp:nvSpPr>
        <dsp:cNvPr id="0" name=""/>
        <dsp:cNvSpPr/>
      </dsp:nvSpPr>
      <dsp:spPr>
        <a:xfrm>
          <a:off x="4562579" y="1220390"/>
          <a:ext cx="1621973" cy="1225351"/>
        </a:xfrm>
        <a:prstGeom prst="roundRect">
          <a:avLst>
            <a:gd name="adj" fmla="val 10000"/>
          </a:avLst>
        </a:prstGeom>
        <a:solidFill>
          <a:srgbClr val="FF0000">
            <a:alpha val="59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Vend opgaverne om</a:t>
          </a:r>
        </a:p>
      </dsp:txBody>
      <dsp:txXfrm>
        <a:off x="4598468" y="1256279"/>
        <a:ext cx="1550195" cy="1153573"/>
      </dsp:txXfrm>
    </dsp:sp>
    <dsp:sp modelId="{66D7AE26-59D5-45C4-B53F-105FD7DCA5C2}">
      <dsp:nvSpPr>
        <dsp:cNvPr id="0" name=""/>
        <dsp:cNvSpPr/>
      </dsp:nvSpPr>
      <dsp:spPr>
        <a:xfrm>
          <a:off x="4562579" y="2634257"/>
          <a:ext cx="1621973" cy="1225351"/>
        </a:xfrm>
        <a:prstGeom prst="roundRect">
          <a:avLst>
            <a:gd name="adj" fmla="val 10000"/>
          </a:avLst>
        </a:prstGeom>
        <a:solidFill>
          <a:srgbClr val="FF0000">
            <a:alpha val="59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/>
            <a:t>Lad de studerende være med til at definere mål</a:t>
          </a:r>
        </a:p>
      </dsp:txBody>
      <dsp:txXfrm>
        <a:off x="4598468" y="2670146"/>
        <a:ext cx="1550195" cy="11535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D9BDE-5EEA-49B1-9833-17D6109A8D33}">
      <dsp:nvSpPr>
        <dsp:cNvPr id="0" name=""/>
        <dsp:cNvSpPr/>
      </dsp:nvSpPr>
      <dsp:spPr>
        <a:xfrm>
          <a:off x="3399" y="0"/>
          <a:ext cx="1343082" cy="4669527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Mandag</a:t>
          </a:r>
        </a:p>
      </dsp:txBody>
      <dsp:txXfrm>
        <a:off x="3399" y="0"/>
        <a:ext cx="1343082" cy="1400858"/>
      </dsp:txXfrm>
    </dsp:sp>
    <dsp:sp modelId="{4FD083E3-063F-4326-B29C-1C1912A0598E}">
      <dsp:nvSpPr>
        <dsp:cNvPr id="0" name=""/>
        <dsp:cNvSpPr/>
      </dsp:nvSpPr>
      <dsp:spPr>
        <a:xfrm>
          <a:off x="137707" y="1402226"/>
          <a:ext cx="1074466" cy="1407926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Opstart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900" kern="1200"/>
            <a:t>Hygge snak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900" kern="1200"/>
            <a:t>Mails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900" kern="1200"/>
            <a:t>Overblik for ugen</a:t>
          </a:r>
        </a:p>
      </dsp:txBody>
      <dsp:txXfrm>
        <a:off x="169177" y="1433696"/>
        <a:ext cx="1011526" cy="1344986"/>
      </dsp:txXfrm>
    </dsp:sp>
    <dsp:sp modelId="{DEAE0365-FF77-49BC-BDDE-1E93B2FCE37C}">
      <dsp:nvSpPr>
        <dsp:cNvPr id="0" name=""/>
        <dsp:cNvSpPr/>
      </dsp:nvSpPr>
      <dsp:spPr>
        <a:xfrm>
          <a:off x="137707" y="3026756"/>
          <a:ext cx="1074466" cy="1407926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Ugecase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900" kern="1200"/>
            <a:t>EPF</a:t>
          </a:r>
        </a:p>
      </dsp:txBody>
      <dsp:txXfrm>
        <a:off x="169177" y="3058226"/>
        <a:ext cx="1011526" cy="1344986"/>
      </dsp:txXfrm>
    </dsp:sp>
    <dsp:sp modelId="{CE35A710-8AAD-4EEA-B371-EC9CD488B903}">
      <dsp:nvSpPr>
        <dsp:cNvPr id="0" name=""/>
        <dsp:cNvSpPr/>
      </dsp:nvSpPr>
      <dsp:spPr>
        <a:xfrm>
          <a:off x="1447213" y="0"/>
          <a:ext cx="1343082" cy="4669527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Tirsdag</a:t>
          </a:r>
        </a:p>
      </dsp:txBody>
      <dsp:txXfrm>
        <a:off x="1447213" y="0"/>
        <a:ext cx="1343082" cy="1400858"/>
      </dsp:txXfrm>
    </dsp:sp>
    <dsp:sp modelId="{F9890F77-D650-413B-B0C1-C0DCCC5DCF8C}">
      <dsp:nvSpPr>
        <dsp:cNvPr id="0" name=""/>
        <dsp:cNvSpPr/>
      </dsp:nvSpPr>
      <dsp:spPr>
        <a:xfrm>
          <a:off x="1581521" y="1400858"/>
          <a:ext cx="1074466" cy="3035192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Ugecase</a:t>
          </a:r>
        </a:p>
      </dsp:txBody>
      <dsp:txXfrm>
        <a:off x="1612991" y="1432328"/>
        <a:ext cx="1011526" cy="2972252"/>
      </dsp:txXfrm>
    </dsp:sp>
    <dsp:sp modelId="{E34BAB82-0BAA-4515-9559-AB79B93D1FA6}">
      <dsp:nvSpPr>
        <dsp:cNvPr id="0" name=""/>
        <dsp:cNvSpPr/>
      </dsp:nvSpPr>
      <dsp:spPr>
        <a:xfrm>
          <a:off x="2891027" y="0"/>
          <a:ext cx="1343082" cy="4669527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Onsdag</a:t>
          </a:r>
        </a:p>
      </dsp:txBody>
      <dsp:txXfrm>
        <a:off x="2891027" y="0"/>
        <a:ext cx="1343082" cy="1400858"/>
      </dsp:txXfrm>
    </dsp:sp>
    <dsp:sp modelId="{1327DED9-E05A-4FF8-80E3-F73982831458}">
      <dsp:nvSpPr>
        <dsp:cNvPr id="0" name=""/>
        <dsp:cNvSpPr/>
      </dsp:nvSpPr>
      <dsp:spPr>
        <a:xfrm>
          <a:off x="3025335" y="1402226"/>
          <a:ext cx="1074466" cy="1407926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Ugecase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900" kern="1200"/>
            <a:t>Afslutning</a:t>
          </a:r>
        </a:p>
      </dsp:txBody>
      <dsp:txXfrm>
        <a:off x="3056805" y="1433696"/>
        <a:ext cx="1011526" cy="1344986"/>
      </dsp:txXfrm>
    </dsp:sp>
    <dsp:sp modelId="{631E4E05-1DDD-46BA-A0CB-58FE12E530A3}">
      <dsp:nvSpPr>
        <dsp:cNvPr id="0" name=""/>
        <dsp:cNvSpPr/>
      </dsp:nvSpPr>
      <dsp:spPr>
        <a:xfrm>
          <a:off x="3025335" y="3026756"/>
          <a:ext cx="1074466" cy="1407926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Individuelt</a:t>
          </a:r>
        </a:p>
      </dsp:txBody>
      <dsp:txXfrm>
        <a:off x="3056805" y="3058226"/>
        <a:ext cx="1011526" cy="1344986"/>
      </dsp:txXfrm>
    </dsp:sp>
    <dsp:sp modelId="{1D1FABA1-C915-4067-901F-77ED8D70279B}">
      <dsp:nvSpPr>
        <dsp:cNvPr id="0" name=""/>
        <dsp:cNvSpPr/>
      </dsp:nvSpPr>
      <dsp:spPr>
        <a:xfrm>
          <a:off x="4334841" y="0"/>
          <a:ext cx="1343082" cy="4669527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Torsdag</a:t>
          </a:r>
        </a:p>
      </dsp:txBody>
      <dsp:txXfrm>
        <a:off x="4334841" y="0"/>
        <a:ext cx="1343082" cy="1400858"/>
      </dsp:txXfrm>
    </dsp:sp>
    <dsp:sp modelId="{45531C50-9F01-4E19-A6D6-9DF23140CEE3}">
      <dsp:nvSpPr>
        <dsp:cNvPr id="0" name=""/>
        <dsp:cNvSpPr/>
      </dsp:nvSpPr>
      <dsp:spPr>
        <a:xfrm>
          <a:off x="4469149" y="1400858"/>
          <a:ext cx="1074466" cy="3035192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Projekt</a:t>
          </a:r>
        </a:p>
      </dsp:txBody>
      <dsp:txXfrm>
        <a:off x="4500619" y="1432328"/>
        <a:ext cx="1011526" cy="2972252"/>
      </dsp:txXfrm>
    </dsp:sp>
    <dsp:sp modelId="{F24BF3F5-8226-4B9E-AC0E-5A407AF79509}">
      <dsp:nvSpPr>
        <dsp:cNvPr id="0" name=""/>
        <dsp:cNvSpPr/>
      </dsp:nvSpPr>
      <dsp:spPr>
        <a:xfrm>
          <a:off x="5778655" y="0"/>
          <a:ext cx="1343082" cy="4669527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Fredag</a:t>
          </a:r>
        </a:p>
      </dsp:txBody>
      <dsp:txXfrm>
        <a:off x="5778655" y="0"/>
        <a:ext cx="1343082" cy="1400858"/>
      </dsp:txXfrm>
    </dsp:sp>
    <dsp:sp modelId="{73DD09EC-DC7E-4D9C-BDA5-AE727E88745A}">
      <dsp:nvSpPr>
        <dsp:cNvPr id="0" name=""/>
        <dsp:cNvSpPr/>
      </dsp:nvSpPr>
      <dsp:spPr>
        <a:xfrm>
          <a:off x="5912963" y="1401257"/>
          <a:ext cx="1074466" cy="917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Ugecase fremlæggelse</a:t>
          </a:r>
        </a:p>
      </dsp:txBody>
      <dsp:txXfrm>
        <a:off x="5939832" y="1428126"/>
        <a:ext cx="1020728" cy="863637"/>
      </dsp:txXfrm>
    </dsp:sp>
    <dsp:sp modelId="{DF9823DA-4EB5-490D-BB8E-E7A673DE23F6}">
      <dsp:nvSpPr>
        <dsp:cNvPr id="0" name=""/>
        <dsp:cNvSpPr/>
      </dsp:nvSpPr>
      <dsp:spPr>
        <a:xfrm>
          <a:off x="5912963" y="2459766"/>
          <a:ext cx="1074466" cy="917375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Fredagsbar</a:t>
          </a:r>
        </a:p>
      </dsp:txBody>
      <dsp:txXfrm>
        <a:off x="5939832" y="2486635"/>
        <a:ext cx="1020728" cy="863637"/>
      </dsp:txXfrm>
    </dsp:sp>
    <dsp:sp modelId="{C9AE66AA-0553-4426-9850-B323AC25377B}">
      <dsp:nvSpPr>
        <dsp:cNvPr id="0" name=""/>
        <dsp:cNvSpPr/>
      </dsp:nvSpPr>
      <dsp:spPr>
        <a:xfrm>
          <a:off x="5912963" y="3518276"/>
          <a:ext cx="1074466" cy="917375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Individuelt</a:t>
          </a:r>
        </a:p>
      </dsp:txBody>
      <dsp:txXfrm>
        <a:off x="5939832" y="3545145"/>
        <a:ext cx="1020728" cy="863637"/>
      </dsp:txXfrm>
    </dsp:sp>
    <dsp:sp modelId="{EBE158F0-82A5-43EF-BFCA-4A9D3015DE94}">
      <dsp:nvSpPr>
        <dsp:cNvPr id="0" name=""/>
        <dsp:cNvSpPr/>
      </dsp:nvSpPr>
      <dsp:spPr>
        <a:xfrm>
          <a:off x="7222469" y="0"/>
          <a:ext cx="1343082" cy="4669527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200" kern="1200"/>
            <a:t>Weekend</a:t>
          </a:r>
        </a:p>
      </dsp:txBody>
      <dsp:txXfrm>
        <a:off x="7222469" y="0"/>
        <a:ext cx="1343082" cy="1400858"/>
      </dsp:txXfrm>
    </dsp:sp>
    <dsp:sp modelId="{84727787-16E8-4CDE-822B-1F10570052BE}">
      <dsp:nvSpPr>
        <dsp:cNvPr id="0" name=""/>
        <dsp:cNvSpPr/>
      </dsp:nvSpPr>
      <dsp:spPr>
        <a:xfrm>
          <a:off x="7356777" y="1400858"/>
          <a:ext cx="1074466" cy="3035192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Fri</a:t>
          </a:r>
        </a:p>
        <a:p>
          <a:pPr marL="57150" lvl="1" indent="-57150" algn="ctr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900" i="1" kern="1200"/>
            <a:t>Hvis muligt</a:t>
          </a:r>
        </a:p>
        <a:p>
          <a:pPr marL="57150" lvl="1" indent="-57150" algn="ctr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900" i="1" kern="1200"/>
            <a:t>Lektietid</a:t>
          </a:r>
        </a:p>
      </dsp:txBody>
      <dsp:txXfrm>
        <a:off x="7388247" y="1432328"/>
        <a:ext cx="1011526" cy="29722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01047-DF30-46FD-A13A-27EEB577E1B6}">
      <dsp:nvSpPr>
        <dsp:cNvPr id="0" name=""/>
        <dsp:cNvSpPr/>
      </dsp:nvSpPr>
      <dsp:spPr>
        <a:xfrm>
          <a:off x="348752" y="574439"/>
          <a:ext cx="4808267" cy="4808267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800" kern="1200"/>
            <a:t>Mig selv</a:t>
          </a:r>
        </a:p>
      </dsp:txBody>
      <dsp:txXfrm>
        <a:off x="2962962" y="1461679"/>
        <a:ext cx="1631376" cy="1602755"/>
      </dsp:txXfrm>
    </dsp:sp>
    <dsp:sp modelId="{E90AF551-584B-412F-9330-AB1E5BE0783E}">
      <dsp:nvSpPr>
        <dsp:cNvPr id="0" name=""/>
        <dsp:cNvSpPr/>
      </dsp:nvSpPr>
      <dsp:spPr>
        <a:xfrm>
          <a:off x="334002" y="566947"/>
          <a:ext cx="4808267" cy="4808267"/>
        </a:xfrm>
        <a:prstGeom prst="pie">
          <a:avLst>
            <a:gd name="adj1" fmla="val 1800000"/>
            <a:gd name="adj2" fmla="val 900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/>
            <a:t>Underviserne</a:t>
          </a:r>
        </a:p>
      </dsp:txBody>
      <dsp:txXfrm>
        <a:off x="1650552" y="3600735"/>
        <a:ext cx="2175168" cy="1488273"/>
      </dsp:txXfrm>
    </dsp:sp>
    <dsp:sp modelId="{80A0AB23-6D4B-4A93-B009-6ADB709A547E}">
      <dsp:nvSpPr>
        <dsp:cNvPr id="0" name=""/>
        <dsp:cNvSpPr/>
      </dsp:nvSpPr>
      <dsp:spPr>
        <a:xfrm>
          <a:off x="360063" y="578680"/>
          <a:ext cx="4808267" cy="4808267"/>
        </a:xfrm>
        <a:prstGeom prst="pie">
          <a:avLst>
            <a:gd name="adj1" fmla="val 9000000"/>
            <a:gd name="adj2" fmla="val 1620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800" kern="1200"/>
            <a:t>Gruppen</a:t>
          </a:r>
        </a:p>
      </dsp:txBody>
      <dsp:txXfrm>
        <a:off x="875235" y="1523161"/>
        <a:ext cx="1631376" cy="16027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F64AA-2341-4AF4-95E5-FE6E3D76F1D3}">
      <dsp:nvSpPr>
        <dsp:cNvPr id="0" name=""/>
        <dsp:cNvSpPr/>
      </dsp:nvSpPr>
      <dsp:spPr>
        <a:xfrm>
          <a:off x="874" y="177142"/>
          <a:ext cx="3410732" cy="20464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300" kern="1200"/>
            <a:t>Sparring med gruppen</a:t>
          </a:r>
        </a:p>
      </dsp:txBody>
      <dsp:txXfrm>
        <a:off x="874" y="177142"/>
        <a:ext cx="3410732" cy="2046439"/>
      </dsp:txXfrm>
    </dsp:sp>
    <dsp:sp modelId="{9680A7CE-9ECA-4D47-8D63-B04C1978F0AA}">
      <dsp:nvSpPr>
        <dsp:cNvPr id="0" name=""/>
        <dsp:cNvSpPr/>
      </dsp:nvSpPr>
      <dsp:spPr>
        <a:xfrm>
          <a:off x="3752680" y="177142"/>
          <a:ext cx="3410732" cy="2046439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300" kern="1200"/>
            <a:t>Altid hjælp fra gruppen/holdet</a:t>
          </a:r>
        </a:p>
      </dsp:txBody>
      <dsp:txXfrm>
        <a:off x="3752680" y="177142"/>
        <a:ext cx="3410732" cy="2046439"/>
      </dsp:txXfrm>
    </dsp:sp>
    <dsp:sp modelId="{0F9B5376-22B7-4BC5-AC8C-D46D883B5B05}">
      <dsp:nvSpPr>
        <dsp:cNvPr id="0" name=""/>
        <dsp:cNvSpPr/>
      </dsp:nvSpPr>
      <dsp:spPr>
        <a:xfrm>
          <a:off x="874" y="2564655"/>
          <a:ext cx="3410732" cy="2046439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300" kern="1200"/>
            <a:t>Tilfredshed når man løser en opgave</a:t>
          </a:r>
        </a:p>
      </dsp:txBody>
      <dsp:txXfrm>
        <a:off x="874" y="2564655"/>
        <a:ext cx="3410732" cy="2046439"/>
      </dsp:txXfrm>
    </dsp:sp>
    <dsp:sp modelId="{282D5BE6-21DA-418F-9DDC-B5FFADDB1B70}">
      <dsp:nvSpPr>
        <dsp:cNvPr id="0" name=""/>
        <dsp:cNvSpPr/>
      </dsp:nvSpPr>
      <dsp:spPr>
        <a:xfrm>
          <a:off x="3752680" y="2564655"/>
          <a:ext cx="3410732" cy="2046439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300" kern="1200"/>
            <a:t>Fredagsbaren giver mulighed for sparring på holdet</a:t>
          </a:r>
        </a:p>
      </dsp:txBody>
      <dsp:txXfrm>
        <a:off x="3752680" y="2564655"/>
        <a:ext cx="3410732" cy="2046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EC4F6-A013-4798-8137-1E29B466D2F8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4D46A-38A2-4755-AB9D-FFAF1FDB0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70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D46A-38A2-4755-AB9D-FFAF1FDB02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3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1694D-EBF4-8F40-86B9-209C35A4A102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96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noProof="0"/>
              <a:t>Generelt er ugen meget fri, og gruppen har en åben dialog omkring personlig forhold der kan have indflydelse på vores studier.</a:t>
            </a:r>
          </a:p>
          <a:p>
            <a:endParaRPr lang="da-DK" noProof="0"/>
          </a:p>
          <a:p>
            <a:r>
              <a:rPr lang="da-DK" noProof="0"/>
              <a:t>Ugerne ser ikke altid ens ud men vores gruppe har aftalt følgende tidsplan som er meget fleksibel.</a:t>
            </a:r>
          </a:p>
          <a:p>
            <a:r>
              <a:rPr lang="da-DK" noProof="0"/>
              <a:t>Tider for alle dagene er:</a:t>
            </a:r>
          </a:p>
          <a:p>
            <a:r>
              <a:rPr lang="da-DK" noProof="0"/>
              <a:t>08:15 – 15:15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noProof="0"/>
              <a:t>Der fra er der ”alene” tid fra 15:15 </a:t>
            </a:r>
            <a:r>
              <a:rPr lang="da-DK" noProof="0" err="1"/>
              <a:t>ish</a:t>
            </a:r>
            <a:r>
              <a:rPr lang="da-DK" noProof="0"/>
              <a:t> og frem til aftens tid hvor vi har mulighed for at mødes igen når børn </a:t>
            </a:r>
            <a:r>
              <a:rPr lang="da-DK" noProof="0" err="1"/>
              <a:t>osv</a:t>
            </a:r>
            <a:r>
              <a:rPr lang="da-DK" noProof="0"/>
              <a:t> er puttet.</a:t>
            </a:r>
          </a:p>
          <a:p>
            <a:endParaRPr lang="da-DK" noProof="0"/>
          </a:p>
          <a:p>
            <a:r>
              <a:rPr lang="da-DK" noProof="0"/>
              <a:t>Der ligger selvfølgelig undervisning næsten hver dag i form af en 1,5-2 timers blok. Efter denne bruger gruppen gerne lidt tid på at snakke om det stof vi er blevet præsenteret.</a:t>
            </a:r>
          </a:p>
          <a:p>
            <a:endParaRPr lang="da-DK" noProof="0"/>
          </a:p>
          <a:p>
            <a:r>
              <a:rPr lang="da-DK" noProof="0"/>
              <a:t>”sværhedsgraden” i ugecasene stiger over semestrene, men jeg har på intet tidspunkt følt at det har været umuligt eller uoverskueligt</a:t>
            </a:r>
          </a:p>
          <a:p>
            <a:endParaRPr lang="da-DK" noProof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1694D-EBF4-8F40-86B9-209C35A4A102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58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noProof="0"/>
              <a:t>Jeg ser tre ting der motivere mig.</a:t>
            </a:r>
          </a:p>
          <a:p>
            <a:endParaRPr lang="da-DK" noProof="0"/>
          </a:p>
          <a:p>
            <a:r>
              <a:rPr lang="da-DK" noProof="0"/>
              <a:t>Først har jeg naturligvis mine egne ambitioner og mål/drømme</a:t>
            </a:r>
          </a:p>
          <a:p>
            <a:endParaRPr lang="da-DK" noProof="0"/>
          </a:p>
          <a:p>
            <a:r>
              <a:rPr lang="da-DK" noProof="0"/>
              <a:t>Dertil kommer underviserne som igennem deres engagement og store faglighed skaber et ekstra drive/ønske om at præstere godt!</a:t>
            </a:r>
          </a:p>
          <a:p>
            <a:endParaRPr lang="da-DK" noProof="0"/>
          </a:p>
          <a:p>
            <a:r>
              <a:rPr lang="da-DK" noProof="0"/>
              <a:t>Men for mig er den vigtigste </a:t>
            </a:r>
            <a:r>
              <a:rPr lang="da-DK" noProof="0" err="1"/>
              <a:t>motivator</a:t>
            </a:r>
            <a:r>
              <a:rPr lang="da-DK" noProof="0"/>
              <a:t>, min gruppe</a:t>
            </a:r>
          </a:p>
          <a:p>
            <a:r>
              <a:rPr lang="da-DK" noProof="0"/>
              <a:t>Jeg er med i en gruppe hvor andre er afhængige af at jeg levere en indsats og bidrager aktivt sammen med.</a:t>
            </a:r>
          </a:p>
          <a:p>
            <a:r>
              <a:rPr lang="da-DK" noProof="0"/>
              <a:t>Vi er samtidigt ansvarlige overfor resten af holdet, hvilket i sig selv også skaber en stærk motiverende faktor.</a:t>
            </a:r>
          </a:p>
          <a:p>
            <a:endParaRPr lang="da-DK" noProof="0"/>
          </a:p>
          <a:p>
            <a:r>
              <a:rPr lang="da-DK" noProof="0"/>
              <a:t>Ofte er de opgaver vi laver delt ud på grupperne så det vi eksempelvis arbejder med er ”nyt stof” for resten af holdet.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1694D-EBF4-8F40-86B9-209C35A4A102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0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noProof="0"/>
              <a:t>Sparringen med gruppen er for mit vedkomne alt dominerende Det giver altid god mulighed for at komme videre.</a:t>
            </a:r>
          </a:p>
          <a:p>
            <a:endParaRPr lang="da-DK" noProof="0"/>
          </a:p>
          <a:p>
            <a:r>
              <a:rPr lang="da-DK" noProof="0"/>
              <a:t>Dertil kan hjælp fra i første omgang gruppen være til stor gavn, idet man som tidligere nævnt altid har nogen at sparre med.</a:t>
            </a:r>
          </a:p>
          <a:p>
            <a:r>
              <a:rPr lang="da-DK" noProof="0"/>
              <a:t>Vi har dertil forsøgt at bevarer kontakten på tværs af grupperne, blandt andet med en </a:t>
            </a:r>
            <a:r>
              <a:rPr lang="da-DK" noProof="0" err="1"/>
              <a:t>messenger</a:t>
            </a:r>
            <a:r>
              <a:rPr lang="da-DK" noProof="0"/>
              <a:t> gruppe hvor man altid kan spørge til råds</a:t>
            </a:r>
          </a:p>
          <a:p>
            <a:endParaRPr lang="da-DK" noProof="0"/>
          </a:p>
          <a:p>
            <a:r>
              <a:rPr lang="da-DK" noProof="0"/>
              <a:t>Uanset så giver det en kæmpe tilfredshed når man knækker en svær opgave, fordi man ofte sidder med følelsen af at man gjorde det selv</a:t>
            </a:r>
          </a:p>
          <a:p>
            <a:endParaRPr lang="da-DK" noProof="0"/>
          </a:p>
          <a:p>
            <a:r>
              <a:rPr lang="da-DK" noProof="0"/>
              <a:t>Fredags baren har givet os mulighed for at holde den gode relation på tværs af grupperne, samt givet mig som klasse repræsentant en mulighed for at veje stemningen i klassen.</a:t>
            </a:r>
          </a:p>
          <a:p>
            <a:endParaRPr lang="da-DK" noProof="0"/>
          </a:p>
          <a:p>
            <a:r>
              <a:rPr lang="da-DK" noProof="0"/>
              <a:t>Forestil dig den studerendes læreproces. Hvordan ser den ud?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noProof="0"/>
              <a:t>Hvem snakker han med?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noProof="0"/>
              <a:t>Hvordan tingsliggør den studerende sin viden?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noProof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noProof="0"/>
              <a:t>Hvad gør den studerende når ”timen” er slut?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noProof="0"/>
              <a:t>Hvad kan du gøre for at understøtte den studerende udenfor klasserummet?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1694D-EBF4-8F40-86B9-209C35A4A102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82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3"/>
          </p:nvPr>
        </p:nvSpPr>
        <p:spPr>
          <a:xfrm>
            <a:off x="216000" y="216000"/>
            <a:ext cx="6120000" cy="6120000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1" name="Pladsholder til tekst 13"/>
          <p:cNvSpPr>
            <a:spLocks noGrp="1"/>
          </p:cNvSpPr>
          <p:nvPr>
            <p:ph type="body" sz="quarter" idx="15"/>
          </p:nvPr>
        </p:nvSpPr>
        <p:spPr>
          <a:xfrm>
            <a:off x="216000" y="6372000"/>
            <a:ext cx="6120000" cy="269775"/>
          </a:xfrm>
          <a:prstGeom prst="rect">
            <a:avLst/>
          </a:prstGeom>
          <a:solidFill>
            <a:schemeClr val="accent5"/>
          </a:solidFill>
        </p:spPr>
        <p:txBody>
          <a:bodyPr anchor="ctr" anchorCtr="0"/>
          <a:lstStyle>
            <a:lvl1pPr marL="361950" indent="0">
              <a:spcBef>
                <a:spcPts val="0"/>
              </a:spcBef>
              <a:buNone/>
              <a:defRPr sz="11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6661020" y="599079"/>
            <a:ext cx="2224019" cy="1658031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600"/>
              </a:lnSpc>
              <a:defRPr sz="3200" b="1">
                <a:solidFill>
                  <a:srgbClr val="000000"/>
                </a:solidFill>
              </a:defRPr>
            </a:lvl1pPr>
          </a:lstStyle>
          <a:p>
            <a:r>
              <a:rPr lang="da-DK"/>
              <a:t>Titel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6661020" y="2295907"/>
            <a:ext cx="2224019" cy="237296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3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607023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uden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16000" y="216000"/>
            <a:ext cx="6120000" cy="6120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a-DK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11425" y="2132184"/>
            <a:ext cx="5482137" cy="1013351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3600"/>
              </a:lnSpc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da-DK"/>
              <a:t>Titel på præsentation</a:t>
            </a:r>
            <a:br>
              <a:rPr lang="da-DK"/>
            </a:br>
            <a:r>
              <a:rPr lang="da-DK"/>
              <a:t>og på to </a:t>
            </a:r>
            <a:r>
              <a:rPr lang="da-DK" err="1"/>
              <a:t>linier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11425" y="3429000"/>
            <a:ext cx="4933649" cy="151581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3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Her en eventuel undertitel</a:t>
            </a:r>
          </a:p>
        </p:txBody>
      </p:sp>
      <p:sp>
        <p:nvSpPr>
          <p:cNvPr id="12" name="Pladsholder til tekst 13"/>
          <p:cNvSpPr>
            <a:spLocks noGrp="1"/>
          </p:cNvSpPr>
          <p:nvPr>
            <p:ph type="body" sz="quarter" idx="15"/>
          </p:nvPr>
        </p:nvSpPr>
        <p:spPr>
          <a:xfrm>
            <a:off x="216000" y="6372000"/>
            <a:ext cx="6120000" cy="269775"/>
          </a:xfrm>
          <a:prstGeom prst="rect">
            <a:avLst/>
          </a:prstGeom>
          <a:solidFill>
            <a:schemeClr val="accent5"/>
          </a:solidFill>
        </p:spPr>
        <p:txBody>
          <a:bodyPr anchor="ctr" anchorCtr="0"/>
          <a:lstStyle>
            <a:lvl1pPr marL="361950" indent="0">
              <a:spcBef>
                <a:spcPts val="0"/>
              </a:spcBef>
              <a:buNone/>
              <a:defRPr sz="11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870463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uden billede - hvid b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11425" y="2132184"/>
            <a:ext cx="5482137" cy="1013351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3600"/>
              </a:lnSpc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da-DK"/>
              <a:t>Titel på præsentation</a:t>
            </a:r>
            <a:br>
              <a:rPr lang="da-DK"/>
            </a:br>
            <a:r>
              <a:rPr lang="da-DK"/>
              <a:t>og på to </a:t>
            </a:r>
            <a:r>
              <a:rPr lang="da-DK" err="1"/>
              <a:t>linier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11425" y="3429000"/>
            <a:ext cx="4933649" cy="151581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3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Her en eventuel undertitel</a:t>
            </a:r>
          </a:p>
        </p:txBody>
      </p:sp>
      <p:sp>
        <p:nvSpPr>
          <p:cNvPr id="12" name="Pladsholder til tekst 13"/>
          <p:cNvSpPr>
            <a:spLocks noGrp="1"/>
          </p:cNvSpPr>
          <p:nvPr>
            <p:ph type="body" sz="quarter" idx="15"/>
          </p:nvPr>
        </p:nvSpPr>
        <p:spPr>
          <a:xfrm>
            <a:off x="216000" y="6372000"/>
            <a:ext cx="6120000" cy="269775"/>
          </a:xfrm>
          <a:prstGeom prst="rect">
            <a:avLst/>
          </a:prstGeom>
          <a:solidFill>
            <a:schemeClr val="accent5"/>
          </a:solidFill>
        </p:spPr>
        <p:txBody>
          <a:bodyPr anchor="ctr" anchorCtr="0"/>
          <a:lstStyle>
            <a:lvl1pPr marL="361950" indent="0">
              <a:spcBef>
                <a:spcPts val="0"/>
              </a:spcBef>
              <a:buNone/>
              <a:defRPr sz="11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06875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661020" y="599079"/>
            <a:ext cx="2224019" cy="1658031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600"/>
              </a:lnSpc>
              <a:defRPr sz="3200" b="1">
                <a:solidFill>
                  <a:srgbClr val="000000"/>
                </a:solidFill>
              </a:defRPr>
            </a:lvl1pPr>
          </a:lstStyle>
          <a:p>
            <a:r>
              <a:rPr lang="da-DK"/>
              <a:t>Titel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661020" y="2295907"/>
            <a:ext cx="2224019" cy="237296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3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Evt. undertitel</a:t>
            </a:r>
          </a:p>
        </p:txBody>
      </p:sp>
      <p:pic>
        <p:nvPicPr>
          <p:cNvPr id="16" name="Billede 15" descr="billed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0" y="216000"/>
            <a:ext cx="1981200" cy="1981200"/>
          </a:xfrm>
          <a:prstGeom prst="rect">
            <a:avLst/>
          </a:prstGeom>
        </p:spPr>
      </p:pic>
      <p:pic>
        <p:nvPicPr>
          <p:cNvPr id="17" name="Billede 16" descr="billed2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0" y="2286000"/>
            <a:ext cx="1981200" cy="1981200"/>
          </a:xfrm>
          <a:prstGeom prst="rect">
            <a:avLst/>
          </a:prstGeom>
        </p:spPr>
      </p:pic>
      <p:pic>
        <p:nvPicPr>
          <p:cNvPr id="18" name="Billede 17" descr="billed3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000" y="4356000"/>
            <a:ext cx="1981200" cy="1981200"/>
          </a:xfrm>
          <a:prstGeom prst="rect">
            <a:avLst/>
          </a:prstGeom>
        </p:spPr>
      </p:pic>
      <p:sp>
        <p:nvSpPr>
          <p:cNvPr id="19" name="Rektangel 18"/>
          <p:cNvSpPr/>
          <p:nvPr userDrawn="1"/>
        </p:nvSpPr>
        <p:spPr>
          <a:xfrm>
            <a:off x="216000" y="216000"/>
            <a:ext cx="1981200" cy="1981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a-DK">
              <a:solidFill>
                <a:prstClr val="white"/>
              </a:solidFill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4356000" y="216000"/>
            <a:ext cx="1981200" cy="1981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a-DK">
              <a:solidFill>
                <a:prstClr val="white"/>
              </a:solidFill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216000" y="2286000"/>
            <a:ext cx="1981200" cy="19812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a-DK">
              <a:solidFill>
                <a:prstClr val="white"/>
              </a:solidFill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2286000" y="4356000"/>
            <a:ext cx="1981200" cy="1981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a-DK">
              <a:solidFill>
                <a:prstClr val="white"/>
              </a:solidFill>
            </a:endParaRPr>
          </a:p>
        </p:txBody>
      </p:sp>
      <p:sp>
        <p:nvSpPr>
          <p:cNvPr id="23" name="Rektangel 22"/>
          <p:cNvSpPr/>
          <p:nvPr userDrawn="1"/>
        </p:nvSpPr>
        <p:spPr>
          <a:xfrm>
            <a:off x="4356000" y="4356000"/>
            <a:ext cx="1981200" cy="1981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a-DK">
              <a:solidFill>
                <a:prstClr val="white"/>
              </a:solidFill>
            </a:endParaRPr>
          </a:p>
        </p:txBody>
      </p:sp>
      <p:sp>
        <p:nvSpPr>
          <p:cNvPr id="24" name="Rektangel 23"/>
          <p:cNvSpPr/>
          <p:nvPr userDrawn="1"/>
        </p:nvSpPr>
        <p:spPr>
          <a:xfrm>
            <a:off x="4356000" y="2286000"/>
            <a:ext cx="1981200" cy="1981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a-DK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31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661020" y="599079"/>
            <a:ext cx="2224019" cy="1658031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600"/>
              </a:lnSpc>
              <a:defRPr sz="3200" b="1">
                <a:solidFill>
                  <a:srgbClr val="000000"/>
                </a:solidFill>
              </a:defRPr>
            </a:lvl1pPr>
          </a:lstStyle>
          <a:p>
            <a:r>
              <a:rPr lang="da-DK"/>
              <a:t>Titel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661020" y="2295907"/>
            <a:ext cx="2224019" cy="237296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3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Evt. undertitel</a:t>
            </a:r>
          </a:p>
        </p:txBody>
      </p:sp>
      <p:sp>
        <p:nvSpPr>
          <p:cNvPr id="19" name="Rektangel 18"/>
          <p:cNvSpPr/>
          <p:nvPr userDrawn="1"/>
        </p:nvSpPr>
        <p:spPr>
          <a:xfrm>
            <a:off x="216000" y="216000"/>
            <a:ext cx="1981200" cy="1981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a-DK">
              <a:solidFill>
                <a:prstClr val="white"/>
              </a:solidFill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4356000" y="216000"/>
            <a:ext cx="1981200" cy="1981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a-DK">
              <a:solidFill>
                <a:prstClr val="white"/>
              </a:solidFill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216000" y="2286000"/>
            <a:ext cx="1981200" cy="19812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a-DK">
              <a:solidFill>
                <a:prstClr val="white"/>
              </a:solidFill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2286000" y="4356000"/>
            <a:ext cx="1981200" cy="1981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a-DK">
              <a:solidFill>
                <a:prstClr val="white"/>
              </a:solidFill>
            </a:endParaRPr>
          </a:p>
        </p:txBody>
      </p:sp>
      <p:sp>
        <p:nvSpPr>
          <p:cNvPr id="23" name="Rektangel 22"/>
          <p:cNvSpPr/>
          <p:nvPr userDrawn="1"/>
        </p:nvSpPr>
        <p:spPr>
          <a:xfrm>
            <a:off x="4356000" y="4356000"/>
            <a:ext cx="1981200" cy="1981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a-DK">
              <a:solidFill>
                <a:prstClr val="white"/>
              </a:solidFill>
            </a:endParaRPr>
          </a:p>
        </p:txBody>
      </p:sp>
      <p:sp>
        <p:nvSpPr>
          <p:cNvPr id="24" name="Rektangel 23"/>
          <p:cNvSpPr/>
          <p:nvPr userDrawn="1"/>
        </p:nvSpPr>
        <p:spPr>
          <a:xfrm>
            <a:off x="4356000" y="2286000"/>
            <a:ext cx="1981200" cy="1981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a-DK">
              <a:solidFill>
                <a:prstClr val="white"/>
              </a:solidFill>
            </a:endParaRPr>
          </a:p>
        </p:txBody>
      </p:sp>
      <p:sp>
        <p:nvSpPr>
          <p:cNvPr id="25" name="Rektangel 24"/>
          <p:cNvSpPr/>
          <p:nvPr userDrawn="1"/>
        </p:nvSpPr>
        <p:spPr>
          <a:xfrm>
            <a:off x="2286000" y="216000"/>
            <a:ext cx="1981200" cy="1981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a-DK">
              <a:solidFill>
                <a:prstClr val="white"/>
              </a:solidFill>
            </a:endParaRPr>
          </a:p>
        </p:txBody>
      </p:sp>
      <p:sp>
        <p:nvSpPr>
          <p:cNvPr id="26" name="Pladsholder til billede 11"/>
          <p:cNvSpPr>
            <a:spLocks noGrp="1"/>
          </p:cNvSpPr>
          <p:nvPr>
            <p:ph type="pic" sz="quarter" idx="15"/>
          </p:nvPr>
        </p:nvSpPr>
        <p:spPr>
          <a:xfrm>
            <a:off x="2286000" y="2286000"/>
            <a:ext cx="1980000" cy="1980000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7" name="Pladsholder til billede 11"/>
          <p:cNvSpPr>
            <a:spLocks noGrp="1"/>
          </p:cNvSpPr>
          <p:nvPr>
            <p:ph type="pic" sz="quarter" idx="16"/>
          </p:nvPr>
        </p:nvSpPr>
        <p:spPr>
          <a:xfrm>
            <a:off x="216000" y="4356000"/>
            <a:ext cx="1980000" cy="1980000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2078707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derside 1 - 3 billeder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41350" y="5997534"/>
            <a:ext cx="1720950" cy="272258"/>
          </a:xfrm>
          <a:prstGeom prst="rect">
            <a:avLst/>
          </a:prstGeom>
        </p:spPr>
        <p:txBody>
          <a:bodyPr lIns="0" rIns="0" bIns="0"/>
          <a:lstStyle>
            <a:lvl1pPr algn="l">
              <a:defRPr sz="1100">
                <a:solidFill>
                  <a:srgbClr val="000000"/>
                </a:solidFill>
              </a:defRPr>
            </a:lvl1pPr>
          </a:lstStyle>
          <a:p>
            <a:pPr defTabSz="457200"/>
            <a:r>
              <a:rPr lang="da-DK"/>
              <a:t>Side </a:t>
            </a:r>
            <a:fld id="{C6C1C899-45B5-D844-8797-19F268F4D66F}" type="slidenum">
              <a:rPr lang="da-DK"/>
              <a:pPr defTabSz="457200"/>
              <a:t>‹#›</a:t>
            </a:fld>
            <a:endParaRPr lang="da-DK"/>
          </a:p>
        </p:txBody>
      </p:sp>
      <p:cxnSp>
        <p:nvCxnSpPr>
          <p:cNvPr id="19" name="Lige forbindelse 18"/>
          <p:cNvCxnSpPr/>
          <p:nvPr userDrawn="1"/>
        </p:nvCxnSpPr>
        <p:spPr>
          <a:xfrm>
            <a:off x="216000" y="6323200"/>
            <a:ext cx="61200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Lige forbindelse 19"/>
          <p:cNvCxnSpPr/>
          <p:nvPr userDrawn="1"/>
        </p:nvCxnSpPr>
        <p:spPr>
          <a:xfrm>
            <a:off x="222063" y="6020807"/>
            <a:ext cx="61200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ladsholder til billede 11"/>
          <p:cNvSpPr>
            <a:spLocks noGrp="1"/>
          </p:cNvSpPr>
          <p:nvPr>
            <p:ph type="pic" sz="quarter" idx="15"/>
          </p:nvPr>
        </p:nvSpPr>
        <p:spPr>
          <a:xfrm>
            <a:off x="6654800" y="1309688"/>
            <a:ext cx="1214438" cy="1097013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7"/>
          </p:nvPr>
        </p:nvSpPr>
        <p:spPr>
          <a:xfrm>
            <a:off x="216000" y="6372000"/>
            <a:ext cx="6120000" cy="269775"/>
          </a:xfrm>
          <a:prstGeom prst="rect">
            <a:avLst/>
          </a:prstGeom>
          <a:solidFill>
            <a:schemeClr val="accent5"/>
          </a:solidFill>
        </p:spPr>
        <p:txBody>
          <a:bodyPr anchor="ctr" anchorCtr="0"/>
          <a:lstStyle>
            <a:lvl1pPr marL="361950" indent="0">
              <a:spcBef>
                <a:spcPts val="0"/>
              </a:spcBef>
              <a:buNone/>
              <a:defRPr sz="11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0" name="Pladsholder til tekst 4"/>
          <p:cNvSpPr>
            <a:spLocks noGrp="1"/>
          </p:cNvSpPr>
          <p:nvPr>
            <p:ph type="body" sz="quarter" idx="19"/>
          </p:nvPr>
        </p:nvSpPr>
        <p:spPr>
          <a:xfrm>
            <a:off x="620713" y="1309688"/>
            <a:ext cx="5707062" cy="4400550"/>
          </a:xfrm>
          <a:prstGeom prst="rect">
            <a:avLst/>
          </a:prstGeom>
        </p:spPr>
        <p:txBody>
          <a:bodyPr lIns="72000"/>
          <a:lstStyle>
            <a:lvl1pPr>
              <a:defRPr sz="2100"/>
            </a:lvl1pPr>
            <a:lvl2pPr marL="628650" indent="-171450">
              <a:buSzPct val="50000"/>
              <a:buFont typeface="Arial" pitchFamily="34" charset="0"/>
              <a:buChar char="•"/>
              <a:defRPr sz="2100"/>
            </a:lvl2pPr>
            <a:lvl3pPr marL="1074738" indent="-160338">
              <a:buSzPct val="50000"/>
              <a:buFont typeface="Arial" pitchFamily="34" charset="0"/>
              <a:buChar char="–"/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611425" y="552145"/>
            <a:ext cx="4933649" cy="479686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3600"/>
              </a:lnSpc>
              <a:defRPr sz="2700" b="1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titel</a:t>
            </a:r>
          </a:p>
        </p:txBody>
      </p:sp>
      <p:sp>
        <p:nvSpPr>
          <p:cNvPr id="15" name="Pladsholder til billede 11"/>
          <p:cNvSpPr>
            <a:spLocks noGrp="1"/>
          </p:cNvSpPr>
          <p:nvPr>
            <p:ph type="pic" sz="quarter" idx="20"/>
          </p:nvPr>
        </p:nvSpPr>
        <p:spPr>
          <a:xfrm>
            <a:off x="6654800" y="2464271"/>
            <a:ext cx="1214438" cy="1097013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6" name="Pladsholder til billede 11"/>
          <p:cNvSpPr>
            <a:spLocks noGrp="1"/>
          </p:cNvSpPr>
          <p:nvPr>
            <p:ph type="pic" sz="quarter" idx="21"/>
          </p:nvPr>
        </p:nvSpPr>
        <p:spPr>
          <a:xfrm>
            <a:off x="6654800" y="3627387"/>
            <a:ext cx="1214438" cy="1097013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3" name="Rektangel 2"/>
          <p:cNvSpPr/>
          <p:nvPr userDrawn="1"/>
        </p:nvSpPr>
        <p:spPr>
          <a:xfrm>
            <a:off x="6654800" y="5069432"/>
            <a:ext cx="1214438" cy="847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a-DK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69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derside 2 - 1 billede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41350" y="5997534"/>
            <a:ext cx="1720950" cy="272258"/>
          </a:xfrm>
          <a:prstGeom prst="rect">
            <a:avLst/>
          </a:prstGeom>
        </p:spPr>
        <p:txBody>
          <a:bodyPr lIns="0" rIns="0" bIns="0"/>
          <a:lstStyle>
            <a:lvl1pPr algn="l">
              <a:defRPr sz="1100">
                <a:solidFill>
                  <a:srgbClr val="000000"/>
                </a:solidFill>
              </a:defRPr>
            </a:lvl1pPr>
          </a:lstStyle>
          <a:p>
            <a:pPr defTabSz="457200"/>
            <a:r>
              <a:rPr lang="da-DK"/>
              <a:t>Side </a:t>
            </a:r>
            <a:fld id="{C6C1C899-45B5-D844-8797-19F268F4D66F}" type="slidenum">
              <a:rPr lang="da-DK"/>
              <a:pPr defTabSz="457200"/>
              <a:t>‹#›</a:t>
            </a:fld>
            <a:endParaRPr lang="da-DK"/>
          </a:p>
        </p:txBody>
      </p:sp>
      <p:cxnSp>
        <p:nvCxnSpPr>
          <p:cNvPr id="19" name="Lige forbindelse 18"/>
          <p:cNvCxnSpPr/>
          <p:nvPr userDrawn="1"/>
        </p:nvCxnSpPr>
        <p:spPr>
          <a:xfrm>
            <a:off x="216000" y="6323200"/>
            <a:ext cx="61200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Lige forbindelse 19"/>
          <p:cNvCxnSpPr/>
          <p:nvPr userDrawn="1"/>
        </p:nvCxnSpPr>
        <p:spPr>
          <a:xfrm>
            <a:off x="222063" y="6020807"/>
            <a:ext cx="61200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ladsholder til tekst 10"/>
          <p:cNvSpPr>
            <a:spLocks noGrp="1"/>
          </p:cNvSpPr>
          <p:nvPr>
            <p:ph type="body" sz="quarter" idx="16" hasCustomPrompt="1"/>
          </p:nvPr>
        </p:nvSpPr>
        <p:spPr>
          <a:xfrm>
            <a:off x="6654801" y="542925"/>
            <a:ext cx="2088000" cy="10506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00"/>
              </a:lnSpc>
              <a:spcBef>
                <a:spcPts val="0"/>
              </a:spcBef>
              <a:buNone/>
              <a:defRPr sz="13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Note eller billedtekst</a:t>
            </a:r>
          </a:p>
        </p:txBody>
      </p:sp>
      <p:sp>
        <p:nvSpPr>
          <p:cNvPr id="13" name="Pladsholder til billede 11"/>
          <p:cNvSpPr>
            <a:spLocks noGrp="1"/>
          </p:cNvSpPr>
          <p:nvPr>
            <p:ph type="pic" sz="quarter" idx="15"/>
          </p:nvPr>
        </p:nvSpPr>
        <p:spPr>
          <a:xfrm>
            <a:off x="6654800" y="1903413"/>
            <a:ext cx="2088000" cy="2088000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4" name="Pladsholder til tekst 13"/>
          <p:cNvSpPr>
            <a:spLocks noGrp="1"/>
          </p:cNvSpPr>
          <p:nvPr>
            <p:ph type="body" sz="quarter" idx="17"/>
          </p:nvPr>
        </p:nvSpPr>
        <p:spPr>
          <a:xfrm>
            <a:off x="216000" y="6372000"/>
            <a:ext cx="6120000" cy="269775"/>
          </a:xfrm>
          <a:prstGeom prst="rect">
            <a:avLst/>
          </a:prstGeom>
          <a:solidFill>
            <a:schemeClr val="accent5"/>
          </a:solidFill>
        </p:spPr>
        <p:txBody>
          <a:bodyPr anchor="ctr" anchorCtr="0"/>
          <a:lstStyle>
            <a:lvl1pPr marL="361950" indent="0">
              <a:spcBef>
                <a:spcPts val="0"/>
              </a:spcBef>
              <a:buNone/>
              <a:defRPr sz="11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2" name="Pladsholder til tekst 4"/>
          <p:cNvSpPr>
            <a:spLocks noGrp="1"/>
          </p:cNvSpPr>
          <p:nvPr>
            <p:ph type="body" sz="quarter" idx="19"/>
          </p:nvPr>
        </p:nvSpPr>
        <p:spPr>
          <a:xfrm>
            <a:off x="620713" y="1309688"/>
            <a:ext cx="5707062" cy="4400550"/>
          </a:xfrm>
          <a:prstGeom prst="rect">
            <a:avLst/>
          </a:prstGeom>
        </p:spPr>
        <p:txBody>
          <a:bodyPr lIns="72000"/>
          <a:lstStyle>
            <a:lvl1pPr>
              <a:defRPr sz="2100"/>
            </a:lvl1pPr>
            <a:lvl2pPr marL="628650" indent="-171450">
              <a:buSzPct val="50000"/>
              <a:buFont typeface="Arial" pitchFamily="34" charset="0"/>
              <a:buChar char="•"/>
              <a:defRPr sz="2100"/>
            </a:lvl2pPr>
            <a:lvl3pPr marL="1074738" indent="-160338">
              <a:buSzPct val="50000"/>
              <a:buFont typeface="Arial" pitchFamily="34" charset="0"/>
              <a:buChar char="–"/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611425" y="552145"/>
            <a:ext cx="4933649" cy="479686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3600"/>
              </a:lnSpc>
              <a:defRPr sz="2700" b="1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titel</a:t>
            </a:r>
          </a:p>
        </p:txBody>
      </p:sp>
      <p:sp>
        <p:nvSpPr>
          <p:cNvPr id="10" name="Rektangel 9"/>
          <p:cNvSpPr/>
          <p:nvPr userDrawn="1"/>
        </p:nvSpPr>
        <p:spPr>
          <a:xfrm>
            <a:off x="6654800" y="5062117"/>
            <a:ext cx="1214438" cy="847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a-DK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34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derside stort tekst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41350" y="5997534"/>
            <a:ext cx="1720950" cy="272258"/>
          </a:xfrm>
          <a:prstGeom prst="rect">
            <a:avLst/>
          </a:prstGeom>
        </p:spPr>
        <p:txBody>
          <a:bodyPr lIns="0" rIns="0" bIns="0"/>
          <a:lstStyle>
            <a:lvl1pPr algn="l">
              <a:defRPr sz="1100">
                <a:solidFill>
                  <a:srgbClr val="000000"/>
                </a:solidFill>
              </a:defRPr>
            </a:lvl1pPr>
          </a:lstStyle>
          <a:p>
            <a:pPr defTabSz="457200"/>
            <a:r>
              <a:rPr lang="da-DK"/>
              <a:t>Side </a:t>
            </a:r>
            <a:fld id="{C6C1C899-45B5-D844-8797-19F268F4D66F}" type="slidenum">
              <a:rPr lang="da-DK"/>
              <a:pPr defTabSz="457200"/>
              <a:t>‹#›</a:t>
            </a:fld>
            <a:endParaRPr lang="da-DK"/>
          </a:p>
        </p:txBody>
      </p:sp>
      <p:cxnSp>
        <p:nvCxnSpPr>
          <p:cNvPr id="19" name="Lige forbindelse 18"/>
          <p:cNvCxnSpPr/>
          <p:nvPr userDrawn="1"/>
        </p:nvCxnSpPr>
        <p:spPr>
          <a:xfrm>
            <a:off x="216000" y="6323200"/>
            <a:ext cx="61200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Lige forbindelse 19"/>
          <p:cNvCxnSpPr/>
          <p:nvPr userDrawn="1"/>
        </p:nvCxnSpPr>
        <p:spPr>
          <a:xfrm>
            <a:off x="222063" y="6020807"/>
            <a:ext cx="61200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ladsholder til tekst 13"/>
          <p:cNvSpPr>
            <a:spLocks noGrp="1"/>
          </p:cNvSpPr>
          <p:nvPr>
            <p:ph type="body" sz="quarter" idx="17"/>
          </p:nvPr>
        </p:nvSpPr>
        <p:spPr>
          <a:xfrm>
            <a:off x="216000" y="6372000"/>
            <a:ext cx="6120000" cy="269775"/>
          </a:xfrm>
          <a:prstGeom prst="rect">
            <a:avLst/>
          </a:prstGeom>
          <a:solidFill>
            <a:schemeClr val="accent5"/>
          </a:solidFill>
        </p:spPr>
        <p:txBody>
          <a:bodyPr anchor="ctr" anchorCtr="0"/>
          <a:lstStyle>
            <a:lvl1pPr marL="361950" indent="0">
              <a:spcBef>
                <a:spcPts val="0"/>
              </a:spcBef>
              <a:buNone/>
              <a:defRPr sz="11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2" name="Pladsholder til tekst 4"/>
          <p:cNvSpPr>
            <a:spLocks noGrp="1"/>
          </p:cNvSpPr>
          <p:nvPr>
            <p:ph type="body" sz="quarter" idx="19"/>
          </p:nvPr>
        </p:nvSpPr>
        <p:spPr>
          <a:xfrm>
            <a:off x="620712" y="1309688"/>
            <a:ext cx="7682039" cy="3408616"/>
          </a:xfrm>
          <a:prstGeom prst="rect">
            <a:avLst/>
          </a:prstGeom>
        </p:spPr>
        <p:txBody>
          <a:bodyPr lIns="72000"/>
          <a:lstStyle>
            <a:lvl1pPr>
              <a:defRPr sz="2100"/>
            </a:lvl1pPr>
            <a:lvl2pPr marL="628650" indent="-171450">
              <a:buSzPct val="50000"/>
              <a:buFont typeface="Arial" pitchFamily="34" charset="0"/>
              <a:buChar char="•"/>
              <a:defRPr sz="2100"/>
            </a:lvl2pPr>
            <a:lvl3pPr marL="1074738" indent="-160338">
              <a:buSzPct val="50000"/>
              <a:buFont typeface="Arial" pitchFamily="34" charset="0"/>
              <a:buChar char="–"/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611425" y="552145"/>
            <a:ext cx="4933649" cy="479686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3600"/>
              </a:lnSpc>
              <a:defRPr sz="2700" b="1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titel</a:t>
            </a:r>
          </a:p>
        </p:txBody>
      </p:sp>
      <p:sp>
        <p:nvSpPr>
          <p:cNvPr id="8" name="Rektangel 7"/>
          <p:cNvSpPr/>
          <p:nvPr userDrawn="1"/>
        </p:nvSpPr>
        <p:spPr>
          <a:xfrm>
            <a:off x="6654800" y="5040172"/>
            <a:ext cx="1214438" cy="847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a-DK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9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derside 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41350" y="5997534"/>
            <a:ext cx="1720950" cy="272258"/>
          </a:xfrm>
          <a:prstGeom prst="rect">
            <a:avLst/>
          </a:prstGeom>
        </p:spPr>
        <p:txBody>
          <a:bodyPr lIns="0" rIns="0" bIns="0"/>
          <a:lstStyle>
            <a:lvl1pPr algn="l">
              <a:defRPr sz="1100">
                <a:solidFill>
                  <a:srgbClr val="000000"/>
                </a:solidFill>
              </a:defRPr>
            </a:lvl1pPr>
          </a:lstStyle>
          <a:p>
            <a:pPr defTabSz="457200"/>
            <a:r>
              <a:rPr lang="da-DK"/>
              <a:t>Side </a:t>
            </a:r>
            <a:fld id="{C6C1C899-45B5-D844-8797-19F268F4D66F}" type="slidenum">
              <a:rPr lang="da-DK"/>
              <a:pPr defTabSz="457200"/>
              <a:t>‹#›</a:t>
            </a:fld>
            <a:endParaRPr lang="da-DK"/>
          </a:p>
        </p:txBody>
      </p:sp>
      <p:cxnSp>
        <p:nvCxnSpPr>
          <p:cNvPr id="19" name="Lige forbindelse 18"/>
          <p:cNvCxnSpPr/>
          <p:nvPr userDrawn="1"/>
        </p:nvCxnSpPr>
        <p:spPr>
          <a:xfrm>
            <a:off x="216000" y="6323200"/>
            <a:ext cx="61200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Lige forbindelse 19"/>
          <p:cNvCxnSpPr/>
          <p:nvPr userDrawn="1"/>
        </p:nvCxnSpPr>
        <p:spPr>
          <a:xfrm>
            <a:off x="222063" y="6020807"/>
            <a:ext cx="61200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ladsholder til tekst 13"/>
          <p:cNvSpPr>
            <a:spLocks noGrp="1"/>
          </p:cNvSpPr>
          <p:nvPr>
            <p:ph type="body" sz="quarter" idx="17"/>
          </p:nvPr>
        </p:nvSpPr>
        <p:spPr>
          <a:xfrm>
            <a:off x="216000" y="6372000"/>
            <a:ext cx="6120000" cy="269775"/>
          </a:xfrm>
          <a:prstGeom prst="rect">
            <a:avLst/>
          </a:prstGeom>
          <a:solidFill>
            <a:schemeClr val="accent5"/>
          </a:solidFill>
        </p:spPr>
        <p:txBody>
          <a:bodyPr anchor="ctr" anchorCtr="0"/>
          <a:lstStyle>
            <a:lvl1pPr marL="361950" indent="0">
              <a:spcBef>
                <a:spcPts val="0"/>
              </a:spcBef>
              <a:buNone/>
              <a:defRPr sz="11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7" name="Rektangel 6"/>
          <p:cNvSpPr/>
          <p:nvPr userDrawn="1"/>
        </p:nvSpPr>
        <p:spPr>
          <a:xfrm>
            <a:off x="6654800" y="5047487"/>
            <a:ext cx="1214438" cy="847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a-DK">
              <a:solidFill>
                <a:prstClr val="white"/>
              </a:solidFill>
            </a:endParaRPr>
          </a:p>
        </p:txBody>
      </p:sp>
      <p:sp>
        <p:nvSpPr>
          <p:cNvPr id="9" name="Pladsholder til billede 11"/>
          <p:cNvSpPr>
            <a:spLocks noGrp="1"/>
          </p:cNvSpPr>
          <p:nvPr>
            <p:ph type="pic" sz="quarter" idx="15"/>
          </p:nvPr>
        </p:nvSpPr>
        <p:spPr>
          <a:xfrm>
            <a:off x="611425" y="552144"/>
            <a:ext cx="7691326" cy="5158094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306406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28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10698" r="10448" b="-398"/>
          <a:stretch/>
        </p:blipFill>
        <p:spPr>
          <a:xfrm>
            <a:off x="0" y="-27384"/>
            <a:ext cx="9180511" cy="69844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77532" y="423299"/>
            <a:ext cx="4608512" cy="9361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sz="2000"/>
              <a:t>Tegn på et bæredygtigt studiemiljø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3C31748-033C-44FD-A425-68272C7A7097}"/>
              </a:ext>
            </a:extLst>
          </p:cNvPr>
          <p:cNvSpPr txBox="1"/>
          <p:nvPr/>
        </p:nvSpPr>
        <p:spPr>
          <a:xfrm>
            <a:off x="5531426" y="44624"/>
            <a:ext cx="3312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b="1"/>
              <a:t>Per Hessellund</a:t>
            </a:r>
            <a:br>
              <a:rPr lang="da-DK"/>
            </a:br>
            <a:r>
              <a:rPr lang="da-DK"/>
              <a:t>Fjernundervisningskoordinator</a:t>
            </a:r>
          </a:p>
          <a:p>
            <a:pPr algn="r"/>
            <a:r>
              <a:rPr lang="da-DK"/>
              <a:t>Maskinmester</a:t>
            </a:r>
          </a:p>
          <a:p>
            <a:pPr algn="r"/>
            <a:r>
              <a:rPr lang="da-DK"/>
              <a:t>Master i IKT &amp; Læring</a:t>
            </a:r>
          </a:p>
          <a:p>
            <a:pPr algn="r"/>
            <a:endParaRPr lang="da-DK"/>
          </a:p>
          <a:p>
            <a:pPr algn="r"/>
            <a:r>
              <a:rPr lang="da-DK"/>
              <a:t>Morten Sønder</a:t>
            </a:r>
            <a:br>
              <a:rPr lang="da-DK"/>
            </a:br>
            <a:r>
              <a:rPr lang="da-DK"/>
              <a:t>Studerende</a:t>
            </a:r>
          </a:p>
          <a:p>
            <a:pPr algn="r"/>
            <a:endParaRPr lang="da-DK"/>
          </a:p>
          <a:p>
            <a:pPr algn="r"/>
            <a:endParaRPr lang="da-DK"/>
          </a:p>
          <a:p>
            <a:pPr algn="r"/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443D431-37AB-4ABB-BDA3-D34CB3D8D2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77272"/>
            <a:ext cx="2538267" cy="76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24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r="9376" b="58478"/>
          <a:stretch/>
        </p:blipFill>
        <p:spPr>
          <a:xfrm>
            <a:off x="-36512" y="3921"/>
            <a:ext cx="9180512" cy="6881463"/>
          </a:xfrm>
          <a:prstGeom prst="rect">
            <a:avLst/>
          </a:prstGeom>
        </p:spPr>
      </p:pic>
      <p:sp>
        <p:nvSpPr>
          <p:cNvPr id="13" name="Titel 4"/>
          <p:cNvSpPr txBox="1">
            <a:spLocks/>
          </p:cNvSpPr>
          <p:nvPr/>
        </p:nvSpPr>
        <p:spPr>
          <a:xfrm>
            <a:off x="323528" y="390103"/>
            <a:ext cx="4032584" cy="901559"/>
          </a:xfrm>
          <a:prstGeom prst="rect">
            <a:avLst/>
          </a:prstGeom>
          <a:noFill/>
        </p:spPr>
        <p:txBody>
          <a:bodyPr anchor="t" anchorCtr="0"/>
          <a:lstStyle>
            <a:lvl1pPr algn="l" defTabSz="4572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7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/>
              <a:t>Agenda</a:t>
            </a:r>
          </a:p>
          <a:p>
            <a:r>
              <a:rPr lang="da-DK" sz="3200"/>
              <a:t> </a:t>
            </a:r>
          </a:p>
        </p:txBody>
      </p:sp>
      <p:sp>
        <p:nvSpPr>
          <p:cNvPr id="12" name="Pladsholder til tekst 3"/>
          <p:cNvSpPr>
            <a:spLocks noGrp="1"/>
          </p:cNvSpPr>
          <p:nvPr>
            <p:ph type="body" sz="quarter" idx="19"/>
          </p:nvPr>
        </p:nvSpPr>
        <p:spPr>
          <a:xfrm>
            <a:off x="251520" y="1412776"/>
            <a:ext cx="6624736" cy="2065921"/>
          </a:xfrm>
          <a:noFill/>
        </p:spPr>
        <p:txBody>
          <a:bodyPr/>
          <a:lstStyle/>
          <a:p>
            <a:r>
              <a:rPr lang="da-DK" sz="2400"/>
              <a:t>At arbejde med fjernundervisning</a:t>
            </a:r>
          </a:p>
          <a:p>
            <a:pPr lvl="1"/>
            <a:r>
              <a:rPr lang="da-DK" sz="2400"/>
              <a:t>Hvordan?</a:t>
            </a:r>
          </a:p>
          <a:p>
            <a:pPr lvl="1"/>
            <a:r>
              <a:rPr lang="da-DK" sz="2400"/>
              <a:t>Vores </a:t>
            </a:r>
            <a:r>
              <a:rPr lang="da-DK" sz="2400" err="1"/>
              <a:t>setup</a:t>
            </a:r>
            <a:endParaRPr lang="da-DK" sz="2400"/>
          </a:p>
          <a:p>
            <a:r>
              <a:rPr lang="da-DK" sz="2400"/>
              <a:t>Når det sociale fungerer</a:t>
            </a:r>
          </a:p>
          <a:p>
            <a:pPr lvl="1"/>
            <a:r>
              <a:rPr lang="da-DK" sz="2400"/>
              <a:t>Ugen</a:t>
            </a:r>
          </a:p>
          <a:p>
            <a:pPr lvl="1"/>
            <a:r>
              <a:rPr lang="da-DK" sz="2400"/>
              <a:t>Social motivation</a:t>
            </a:r>
          </a:p>
          <a:p>
            <a:pPr lvl="1"/>
            <a:r>
              <a:rPr lang="da-DK" sz="2400"/>
              <a:t>Læringen påvirkes</a:t>
            </a:r>
          </a:p>
          <a:p>
            <a:pPr lvl="1"/>
            <a:endParaRPr lang="da-DK" sz="2400"/>
          </a:p>
        </p:txBody>
      </p:sp>
    </p:spTree>
    <p:extLst>
      <p:ext uri="{BB962C8B-B14F-4D97-AF65-F5344CB8AC3E}">
        <p14:creationId xmlns:p14="http://schemas.microsoft.com/office/powerpoint/2010/main" val="121612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dendørs, græs, orange, felt&#10;&#10;Automatisk genereret beskrivelse">
            <a:extLst>
              <a:ext uri="{FF2B5EF4-FFF2-40B4-BE49-F238E27FC236}">
                <a16:creationId xmlns:a16="http://schemas.microsoft.com/office/drawing/2014/main" id="{6A4CB487-D554-4D6C-9999-F9D92B1C8A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33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827583" y="510303"/>
            <a:ext cx="7686101" cy="1118497"/>
          </a:xfrm>
        </p:spPr>
        <p:txBody>
          <a:bodyPr anchor="t"/>
          <a:lstStyle/>
          <a:p>
            <a:r>
              <a:rPr lang="da-DK" sz="2400">
                <a:solidFill>
                  <a:schemeClr val="bg1"/>
                </a:solidFill>
              </a:rPr>
              <a:t>Maskinmester via fjernundervisning (MFU)</a:t>
            </a:r>
            <a:br>
              <a:rPr lang="en-US">
                <a:solidFill>
                  <a:schemeClr val="bg1"/>
                </a:solidFill>
              </a:rPr>
            </a:br>
            <a:br>
              <a:rPr lang="da-DK" cap="none">
                <a:solidFill>
                  <a:schemeClr val="bg1"/>
                </a:solidFill>
                <a:cs typeface="Arial" pitchFamily="34" charset="0"/>
              </a:rPr>
            </a:br>
            <a:br>
              <a:rPr lang="da-DK" cap="none">
                <a:solidFill>
                  <a:schemeClr val="bg1"/>
                </a:solidFill>
                <a:cs typeface="Arial" pitchFamily="34" charset="0"/>
              </a:rPr>
            </a:br>
            <a:endParaRPr lang="da-DK" sz="3000" cap="none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4000B2E-9E78-470F-8A39-9DB67E4671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0424431"/>
              </p:ext>
            </p:extLst>
          </p:nvPr>
        </p:nvGraphicFramePr>
        <p:xfrm>
          <a:off x="80211" y="2461344"/>
          <a:ext cx="63880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kstfelt 1">
            <a:extLst>
              <a:ext uri="{FF2B5EF4-FFF2-40B4-BE49-F238E27FC236}">
                <a16:creationId xmlns:a16="http://schemas.microsoft.com/office/drawing/2014/main" id="{F39068F3-3DCC-45E1-9569-F0B3148CCA0B}"/>
              </a:ext>
            </a:extLst>
          </p:cNvPr>
          <p:cNvSpPr txBox="1"/>
          <p:nvPr/>
        </p:nvSpPr>
        <p:spPr>
          <a:xfrm>
            <a:off x="323528" y="1486525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/>
              <a:t>Pædagogik:</a:t>
            </a:r>
          </a:p>
          <a:p>
            <a:r>
              <a:rPr lang="da-DK"/>
              <a:t>Socialkonstruktivistisk udgangspunkt</a:t>
            </a:r>
          </a:p>
        </p:txBody>
      </p:sp>
    </p:spTree>
    <p:extLst>
      <p:ext uri="{BB962C8B-B14F-4D97-AF65-F5344CB8AC3E}">
        <p14:creationId xmlns:p14="http://schemas.microsoft.com/office/powerpoint/2010/main" val="322516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56D792-2F00-4901-8D96-72241E03EB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BF56D792-2F00-4901-8D96-72241E03EB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49DEA3A-6263-407D-9324-0AF72576C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graphicEl>
                                              <a:dgm id="{949DEA3A-6263-407D-9324-0AF72576C5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CF0365-0EA6-4A2D-8546-AF6470E86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graphicEl>
                                              <a:dgm id="{7DCF0365-0EA6-4A2D-8546-AF6470E860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40BC60A-AD5F-4419-B72D-A32E9B126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graphicEl>
                                              <a:dgm id="{140BC60A-AD5F-4419-B72D-A32E9B126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1401B4F-2F6E-45D5-8083-E536354629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graphicEl>
                                              <a:dgm id="{A1401B4F-2F6E-45D5-8083-E536354629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F03673B-4421-4B27-ADF7-846365898A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graphicEl>
                                              <a:dgm id="{FF03673B-4421-4B27-ADF7-846365898A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7BB6315-666D-4B2C-9A14-346B7B34F5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graphicEl>
                                              <a:dgm id="{F7BB6315-666D-4B2C-9A14-346B7B34F5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042DD9E-62A5-472A-966D-1DC46D58E4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graphicEl>
                                              <a:dgm id="{3042DD9E-62A5-472A-966D-1DC46D58E4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6D7AE26-59D5-45C4-B53F-105FD7DCA5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66D7AE26-59D5-45C4-B53F-105FD7DCA5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græs, udendørs, hegn, bygning&#10;&#10;Automatisk genereret beskrivelse">
            <a:extLst>
              <a:ext uri="{FF2B5EF4-FFF2-40B4-BE49-F238E27FC236}">
                <a16:creationId xmlns:a16="http://schemas.microsoft.com/office/drawing/2014/main" id="{C778FAF0-4BB4-475D-B37A-B39E6C990D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 t="-330" r="27949" b="330"/>
          <a:stretch/>
        </p:blipFill>
        <p:spPr>
          <a:xfrm>
            <a:off x="-3867" y="-99392"/>
            <a:ext cx="9147867" cy="7003195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727015" y="548680"/>
            <a:ext cx="7686101" cy="648072"/>
          </a:xfrm>
        </p:spPr>
        <p:txBody>
          <a:bodyPr anchor="t"/>
          <a:lstStyle/>
          <a:p>
            <a:pPr algn="ctr"/>
            <a:r>
              <a:rPr lang="da-DK" sz="2400"/>
              <a:t>Når det sociale fungerer</a:t>
            </a:r>
            <a:br>
              <a:rPr lang="en-US"/>
            </a:br>
            <a:br>
              <a:rPr lang="da-DK" cap="none">
                <a:cs typeface="Arial" pitchFamily="34" charset="0"/>
              </a:rPr>
            </a:br>
            <a:br>
              <a:rPr lang="da-DK" cap="none">
                <a:cs typeface="Arial" pitchFamily="34" charset="0"/>
              </a:rPr>
            </a:br>
            <a:endParaRPr lang="da-DK" sz="3000" cap="none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61DF0F55-51C4-40E0-95A3-0C6E56F3108C}"/>
              </a:ext>
            </a:extLst>
          </p:cNvPr>
          <p:cNvSpPr txBox="1">
            <a:spLocks/>
          </p:cNvSpPr>
          <p:nvPr/>
        </p:nvSpPr>
        <p:spPr>
          <a:xfrm>
            <a:off x="727015" y="1194142"/>
            <a:ext cx="7686101" cy="648072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 cap="all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/>
              <a:t>Hvordan ser ugen ud?</a:t>
            </a:r>
            <a:br>
              <a:rPr lang="en-US"/>
            </a:br>
            <a:br>
              <a:rPr lang="da-DK" cap="none">
                <a:cs typeface="Arial" pitchFamily="34" charset="0"/>
              </a:rPr>
            </a:br>
            <a:br>
              <a:rPr lang="da-DK" cap="none">
                <a:cs typeface="Arial" pitchFamily="34" charset="0"/>
              </a:rPr>
            </a:br>
            <a:endParaRPr lang="da-DK" sz="3000" cap="none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615BD4D-115B-461F-9DFF-96B09FB213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8762665"/>
              </p:ext>
            </p:extLst>
          </p:nvPr>
        </p:nvGraphicFramePr>
        <p:xfrm>
          <a:off x="251520" y="1783808"/>
          <a:ext cx="8568952" cy="4669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8717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3D9BDE-5EEA-49B1-9833-17D6109A8D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FD083E3-063F-4326-B29C-1C1912A05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AE0365-FF77-49BC-BDDE-1E93B2FCE3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E35A710-8AAD-4EEA-B371-EC9CD488B9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9890F77-D650-413B-B0C1-C0DCCC5DC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34BAB82-0BAA-4515-9559-AB79B93D1F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27DED9-E05A-4FF8-80E3-F739828314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1E4E05-1DDD-46BA-A0CB-58FE12E530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1FABA1-C915-4067-901F-77ED8D702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531C50-9F01-4E19-A6D6-9DF23140C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4BF3F5-8226-4B9E-AC0E-5A407AF795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DD09EC-DC7E-4D9C-BDA5-AE727E8874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F9823DA-4EB5-490D-BB8E-E7A673DE2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9AE66AA-0553-4426-9850-B323AC253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BE158F0-82A5-43EF-BFCA-4A9D3015D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4727787-16E8-4CDE-822B-1F10570052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græs, udendørs, felt, får&#10;&#10;Automatisk genereret beskrivelse">
            <a:extLst>
              <a:ext uri="{FF2B5EF4-FFF2-40B4-BE49-F238E27FC236}">
                <a16:creationId xmlns:a16="http://schemas.microsoft.com/office/drawing/2014/main" id="{170F4377-F2FF-44BF-B5A7-7AA388A82B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r="2826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728949" y="548680"/>
            <a:ext cx="7686101" cy="686449"/>
          </a:xfrm>
        </p:spPr>
        <p:txBody>
          <a:bodyPr anchor="t"/>
          <a:lstStyle/>
          <a:p>
            <a:pPr algn="ctr"/>
            <a:r>
              <a:rPr lang="da-DK" sz="2400"/>
              <a:t>Når det sociale fungerer</a:t>
            </a:r>
            <a:br>
              <a:rPr lang="en-US"/>
            </a:br>
            <a:br>
              <a:rPr lang="da-DK" cap="none">
                <a:cs typeface="Arial" pitchFamily="34" charset="0"/>
              </a:rPr>
            </a:br>
            <a:br>
              <a:rPr lang="da-DK" cap="none">
                <a:cs typeface="Arial" pitchFamily="34" charset="0"/>
              </a:rPr>
            </a:br>
            <a:endParaRPr lang="da-DK" sz="3000" cap="none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897869FF-F46C-429A-9E33-442CE057BBCB}"/>
              </a:ext>
            </a:extLst>
          </p:cNvPr>
          <p:cNvSpPr txBox="1">
            <a:spLocks/>
          </p:cNvSpPr>
          <p:nvPr/>
        </p:nvSpPr>
        <p:spPr>
          <a:xfrm>
            <a:off x="728948" y="1235129"/>
            <a:ext cx="7686101" cy="648072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 cap="all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/>
              <a:t>Motivere det sociale?</a:t>
            </a:r>
            <a:br>
              <a:rPr lang="en-US"/>
            </a:br>
            <a:br>
              <a:rPr lang="da-DK" cap="none">
                <a:cs typeface="Arial" pitchFamily="34" charset="0"/>
              </a:rPr>
            </a:br>
            <a:br>
              <a:rPr lang="da-DK" cap="none">
                <a:cs typeface="Arial" pitchFamily="34" charset="0"/>
              </a:rPr>
            </a:br>
            <a:endParaRPr lang="da-DK" sz="3000" cap="none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3754F18-E07A-4860-A1CB-61E4A05B24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7061856"/>
              </p:ext>
            </p:extLst>
          </p:nvPr>
        </p:nvGraphicFramePr>
        <p:xfrm>
          <a:off x="3635896" y="1471071"/>
          <a:ext cx="5724128" cy="5799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itel 3">
            <a:extLst>
              <a:ext uri="{FF2B5EF4-FFF2-40B4-BE49-F238E27FC236}">
                <a16:creationId xmlns:a16="http://schemas.microsoft.com/office/drawing/2014/main" id="{52494004-3EFA-468F-B654-34FE0E862DE0}"/>
              </a:ext>
            </a:extLst>
          </p:cNvPr>
          <p:cNvSpPr txBox="1">
            <a:spLocks/>
          </p:cNvSpPr>
          <p:nvPr/>
        </p:nvSpPr>
        <p:spPr>
          <a:xfrm>
            <a:off x="-108520" y="2119143"/>
            <a:ext cx="3744416" cy="4738857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 cap="all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a-DK" sz="2400">
                <a:solidFill>
                  <a:schemeClr val="bg1">
                    <a:lumMod val="95000"/>
                  </a:schemeClr>
                </a:solidFill>
              </a:rPr>
              <a:t>Egne ambitioner og mål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a-DK" sz="2400">
                <a:solidFill>
                  <a:schemeClr val="bg1">
                    <a:lumMod val="95000"/>
                  </a:schemeClr>
                </a:solidFill>
              </a:rPr>
              <a:t>Underviserne er meget engagerede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a-DK" sz="2400">
                <a:solidFill>
                  <a:schemeClr val="bg1">
                    <a:lumMod val="95000"/>
                  </a:schemeClr>
                </a:solidFill>
              </a:rPr>
              <a:t>Ansvarlig over for gruppen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a-DK" sz="2400">
                <a:solidFill>
                  <a:schemeClr val="bg1">
                    <a:lumMod val="95000"/>
                  </a:schemeClr>
                </a:solidFill>
              </a:rPr>
              <a:t>Ansvarlig sammen med gruppen</a:t>
            </a:r>
            <a:br>
              <a:rPr lang="en-US"/>
            </a:br>
            <a:br>
              <a:rPr lang="da-DK" cap="none">
                <a:cs typeface="Arial" pitchFamily="34" charset="0"/>
              </a:rPr>
            </a:br>
            <a:br>
              <a:rPr lang="da-DK" cap="none">
                <a:cs typeface="Arial" pitchFamily="34" charset="0"/>
              </a:rPr>
            </a:br>
            <a:endParaRPr lang="da-DK" sz="3000" cap="none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95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D801047-DF30-46FD-A13A-27EEB577E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90AF551-584B-412F-9330-AB1E5BE07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0A0AB23-6D4B-4A93-B009-6ADB709A5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udendørs, strand, natur, vand&#10;&#10;Automatisk genereret beskrivelse">
            <a:extLst>
              <a:ext uri="{FF2B5EF4-FFF2-40B4-BE49-F238E27FC236}">
                <a16:creationId xmlns:a16="http://schemas.microsoft.com/office/drawing/2014/main" id="{4652C199-EB0A-4BA5-809C-15C560FFA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758"/>
            <a:ext cx="9180512" cy="6873516"/>
          </a:xfrm>
          <a:prstGeom prst="rect">
            <a:avLst/>
          </a:prstGeom>
        </p:spPr>
      </p:pic>
      <p:sp>
        <p:nvSpPr>
          <p:cNvPr id="6" name="Titel 3">
            <a:extLst>
              <a:ext uri="{FF2B5EF4-FFF2-40B4-BE49-F238E27FC236}">
                <a16:creationId xmlns:a16="http://schemas.microsoft.com/office/drawing/2014/main" id="{BCDE258A-ECF8-45A9-83D9-FF0A064EA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949" y="548680"/>
            <a:ext cx="7686101" cy="686449"/>
          </a:xfrm>
        </p:spPr>
        <p:txBody>
          <a:bodyPr anchor="t"/>
          <a:lstStyle/>
          <a:p>
            <a:pPr algn="ctr"/>
            <a:r>
              <a:rPr lang="da-DK" sz="2400"/>
              <a:t>Når det sociale fungerer</a:t>
            </a:r>
            <a:br>
              <a:rPr lang="en-US"/>
            </a:br>
            <a:br>
              <a:rPr lang="da-DK" cap="none">
                <a:cs typeface="Arial" pitchFamily="34" charset="0"/>
              </a:rPr>
            </a:br>
            <a:br>
              <a:rPr lang="da-DK" cap="none">
                <a:cs typeface="Arial" pitchFamily="34" charset="0"/>
              </a:rPr>
            </a:br>
            <a:endParaRPr lang="da-DK" sz="3000" cap="none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3C44596E-A218-43E0-9BF6-6E00F59BBE81}"/>
              </a:ext>
            </a:extLst>
          </p:cNvPr>
          <p:cNvSpPr txBox="1">
            <a:spLocks/>
          </p:cNvSpPr>
          <p:nvPr/>
        </p:nvSpPr>
        <p:spPr>
          <a:xfrm>
            <a:off x="729280" y="1235129"/>
            <a:ext cx="7686101" cy="648072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 cap="all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400"/>
              <a:t>Påvirker det min læring?</a:t>
            </a:r>
            <a:br>
              <a:rPr lang="en-US"/>
            </a:br>
            <a:br>
              <a:rPr lang="da-DK" cap="none">
                <a:cs typeface="Arial" pitchFamily="34" charset="0"/>
              </a:rPr>
            </a:br>
            <a:br>
              <a:rPr lang="da-DK" cap="none">
                <a:cs typeface="Arial" pitchFamily="34" charset="0"/>
              </a:rPr>
            </a:br>
            <a:endParaRPr lang="da-DK" sz="3000" cap="none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el 3">
            <a:extLst>
              <a:ext uri="{FF2B5EF4-FFF2-40B4-BE49-F238E27FC236}">
                <a16:creationId xmlns:a16="http://schemas.microsoft.com/office/drawing/2014/main" id="{BFA00F1C-DA65-496B-B7F4-1445F3713BE2}"/>
              </a:ext>
            </a:extLst>
          </p:cNvPr>
          <p:cNvSpPr txBox="1">
            <a:spLocks/>
          </p:cNvSpPr>
          <p:nvPr/>
        </p:nvSpPr>
        <p:spPr>
          <a:xfrm>
            <a:off x="2915816" y="3429000"/>
            <a:ext cx="9180512" cy="4288350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 cap="all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br>
              <a:rPr lang="en-US"/>
            </a:br>
            <a:br>
              <a:rPr lang="da-DK" cap="none">
                <a:cs typeface="Arial" pitchFamily="34" charset="0"/>
              </a:rPr>
            </a:br>
            <a:br>
              <a:rPr lang="da-DK" cap="none">
                <a:cs typeface="Arial" pitchFamily="34" charset="0"/>
              </a:rPr>
            </a:br>
            <a:endParaRPr lang="da-DK" sz="3000" cap="none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4FC01310-8715-4FB2-AF19-81D6F10185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773555"/>
              </p:ext>
            </p:extLst>
          </p:nvPr>
        </p:nvGraphicFramePr>
        <p:xfrm>
          <a:off x="1008112" y="1883201"/>
          <a:ext cx="7164288" cy="478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4974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EDF64AA-2341-4AF4-95E5-FE6E3D76F1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680A7CE-9ECA-4D47-8D63-B04C1978F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F9B5376-22B7-4BC5-AC8C-D46D883B5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282D5BE6-21DA-418F-9DDC-B5FFADDB1B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udendørs, bygning, sidder, vand&#10;&#10;Automatisk genereret beskrivelse">
            <a:extLst>
              <a:ext uri="{FF2B5EF4-FFF2-40B4-BE49-F238E27FC236}">
                <a16:creationId xmlns:a16="http://schemas.microsoft.com/office/drawing/2014/main" id="{9B8EB838-B568-4026-8A97-4FC3B1394C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25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" r="13304"/>
          <a:stretch/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5" name="Pladsholder til tekst 4"/>
          <p:cNvSpPr>
            <a:spLocks noGrp="1"/>
          </p:cNvSpPr>
          <p:nvPr>
            <p:ph type="body" sz="quarter" idx="19"/>
          </p:nvPr>
        </p:nvSpPr>
        <p:spPr>
          <a:xfrm>
            <a:off x="3257426" y="0"/>
            <a:ext cx="5707062" cy="2276872"/>
          </a:xfrm>
        </p:spPr>
        <p:txBody>
          <a:bodyPr/>
          <a:lstStyle/>
          <a:p>
            <a:pPr marL="0" indent="0" algn="r">
              <a:buNone/>
            </a:pPr>
            <a:r>
              <a:rPr lang="da-DK" sz="2400" b="1"/>
              <a:t>Per Hessellund</a:t>
            </a:r>
            <a:br>
              <a:rPr lang="da-DK" sz="2400" b="1"/>
            </a:br>
            <a:r>
              <a:rPr lang="da-DK" sz="1600" b="1"/>
              <a:t>Fjernundervisningskoordinator</a:t>
            </a:r>
            <a:br>
              <a:rPr lang="da-DK" sz="1600" b="1"/>
            </a:br>
            <a:r>
              <a:rPr lang="da-DK" sz="1600" b="1"/>
              <a:t>Maskinmester, Master I IKT &amp; læring</a:t>
            </a:r>
          </a:p>
          <a:p>
            <a:pPr marL="0" indent="0" algn="r">
              <a:buNone/>
            </a:pPr>
            <a:r>
              <a:rPr lang="da-DK" sz="1600" b="1"/>
              <a:t>ph@aams.dk</a:t>
            </a:r>
          </a:p>
          <a:p>
            <a:pPr marL="0" indent="0" algn="r">
              <a:buNone/>
            </a:pPr>
            <a:r>
              <a:rPr lang="da-DK" sz="1600" b="1"/>
              <a:t>Tel: +45 4122 7131</a:t>
            </a:r>
          </a:p>
          <a:p>
            <a:pPr marL="0" indent="0" algn="r">
              <a:buNone/>
            </a:pPr>
            <a:endParaRPr lang="da-DK" sz="2400" b="1"/>
          </a:p>
          <a:p>
            <a:pPr marL="0" indent="0" algn="r">
              <a:buNone/>
            </a:pPr>
            <a:endParaRPr lang="da-DK" sz="240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C1C8E01-E360-4CE7-A5A4-91A4577238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5125">
            <a:off x="6107442" y="5041421"/>
            <a:ext cx="2538267" cy="769973"/>
          </a:xfrm>
          <a:prstGeom prst="rect">
            <a:avLst/>
          </a:prstGeom>
        </p:spPr>
      </p:pic>
      <p:pic>
        <p:nvPicPr>
          <p:cNvPr id="4" name="Grafik 3" descr="Varmluftsballon">
            <a:extLst>
              <a:ext uri="{FF2B5EF4-FFF2-40B4-BE49-F238E27FC236}">
                <a16:creationId xmlns:a16="http://schemas.microsoft.com/office/drawing/2014/main" id="{CD423F9C-F05F-4A27-B941-3A910EF31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27" y="-297352"/>
            <a:ext cx="2880320" cy="288032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B850B5BF-B9A3-4C6C-A948-261F54FA0065}"/>
              </a:ext>
            </a:extLst>
          </p:cNvPr>
          <p:cNvSpPr txBox="1"/>
          <p:nvPr/>
        </p:nvSpPr>
        <p:spPr>
          <a:xfrm>
            <a:off x="1187624" y="2030651"/>
            <a:ext cx="546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/>
              <a:t>AAMS</a:t>
            </a:r>
          </a:p>
        </p:txBody>
      </p:sp>
    </p:spTree>
    <p:extLst>
      <p:ext uri="{BB962C8B-B14F-4D97-AF65-F5344CB8AC3E}">
        <p14:creationId xmlns:p14="http://schemas.microsoft.com/office/powerpoint/2010/main" val="3020500491"/>
      </p:ext>
    </p:extLst>
  </p:cSld>
  <p:clrMapOvr>
    <a:masterClrMapping/>
  </p:clrMapOvr>
</p:sld>
</file>

<file path=ppt/theme/theme1.xml><?xml version="1.0" encoding="utf-8"?>
<a:theme xmlns:a="http://schemas.openxmlformats.org/drawingml/2006/main" name="1_AAMS, PPT-skabelon_ver2">
  <a:themeElements>
    <a:clrScheme name="AAMS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E00034"/>
      </a:accent1>
      <a:accent2>
        <a:srgbClr val="E17000"/>
      </a:accent2>
      <a:accent3>
        <a:srgbClr val="FED100"/>
      </a:accent3>
      <a:accent4>
        <a:srgbClr val="69BE28"/>
      </a:accent4>
      <a:accent5>
        <a:srgbClr val="B3B3B3"/>
      </a:accent5>
      <a:accent6>
        <a:srgbClr val="E6E6E6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7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1_AAMS, PPT-skabelon_ver2</vt:lpstr>
      <vt:lpstr>Tegn på et bæredygtigt studiemiljø</vt:lpstr>
      <vt:lpstr>PowerPoint Presentation</vt:lpstr>
      <vt:lpstr>Maskinmester via fjernundervisning (MFU)   </vt:lpstr>
      <vt:lpstr>Når det sociale fungerer   </vt:lpstr>
      <vt:lpstr>Når det sociale fungerer   </vt:lpstr>
      <vt:lpstr>Når det sociale fungerer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Erfaringer vedr. fjernundervisning på Aarhus Maskinmesterskole (AAMS)</dc:title>
  <dc:creator>ph@aams.dk</dc:creator>
  <cp:revision>1</cp:revision>
  <dcterms:created xsi:type="dcterms:W3CDTF">2013-01-10T12:20:07Z</dcterms:created>
  <dcterms:modified xsi:type="dcterms:W3CDTF">2021-01-26T09:46:37Z</dcterms:modified>
</cp:coreProperties>
</file>