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5"/>
  </p:notesMasterIdLst>
  <p:sldIdLst>
    <p:sldId id="256" r:id="rId2"/>
    <p:sldId id="258" r:id="rId3"/>
    <p:sldId id="265" r:id="rId4"/>
    <p:sldId id="264" r:id="rId5"/>
    <p:sldId id="283" r:id="rId6"/>
    <p:sldId id="282" r:id="rId7"/>
    <p:sldId id="273" r:id="rId8"/>
    <p:sldId id="262" r:id="rId9"/>
    <p:sldId id="278" r:id="rId10"/>
    <p:sldId id="285" r:id="rId11"/>
    <p:sldId id="261" r:id="rId12"/>
    <p:sldId id="287" r:id="rId13"/>
    <p:sldId id="286" r:id="rId14"/>
  </p:sldIdLst>
  <p:sldSz cx="12188825" cy="6858000"/>
  <p:notesSz cx="6858000" cy="9144000"/>
  <p:embeddedFontLst>
    <p:embeddedFont>
      <p:font typeface="VIA Type Office" panose="02000503000000020004" pitchFamily="2" charset="0"/>
      <p:regular r:id="rId16"/>
      <p:bold r:id="rId17"/>
      <p:italic r:id="rId18"/>
    </p:embeddedFont>
    <p:embeddedFont>
      <p:font typeface="VIA Type Office Light" panose="02000503000000020004" pitchFamily="2" charset="0"/>
      <p:regular r:id="rId19"/>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2" orient="horz" pos="368" userDrawn="1">
          <p15:clr>
            <a:srgbClr val="A4A3A4"/>
          </p15:clr>
        </p15:guide>
        <p15:guide id="3" orient="horz" pos="3965" userDrawn="1">
          <p15:clr>
            <a:srgbClr val="A4A3A4"/>
          </p15:clr>
        </p15:guide>
        <p15:guide id="4" orient="horz" pos="1207" userDrawn="1">
          <p15:clr>
            <a:srgbClr val="A4A3A4"/>
          </p15:clr>
        </p15:guide>
        <p15:guide id="5" orient="horz" pos="3680" userDrawn="1">
          <p15:clr>
            <a:srgbClr val="A4A3A4"/>
          </p15:clr>
        </p15:guide>
        <p15:guide id="6" pos="3930" userDrawn="1">
          <p15:clr>
            <a:srgbClr val="A4A3A4"/>
          </p15:clr>
        </p15:guide>
        <p15:guide id="7" pos="484" userDrawn="1">
          <p15:clr>
            <a:srgbClr val="A4A3A4"/>
          </p15:clr>
        </p15:guide>
        <p15:guide id="8" pos="2025" userDrawn="1">
          <p15:clr>
            <a:srgbClr val="A4A3A4"/>
          </p15:clr>
        </p15:guide>
        <p15:guide id="9" pos="2177" userDrawn="1">
          <p15:clr>
            <a:srgbClr val="A4A3A4"/>
          </p15:clr>
        </p15:guide>
        <p15:guide id="10" pos="3748" userDrawn="1">
          <p15:clr>
            <a:srgbClr val="A4A3A4"/>
          </p15:clr>
        </p15:guide>
        <p15:guide id="11" pos="5472" userDrawn="1">
          <p15:clr>
            <a:srgbClr val="A4A3A4"/>
          </p15:clr>
        </p15:guide>
        <p15:guide id="12" pos="5653" userDrawn="1">
          <p15:clr>
            <a:srgbClr val="A4A3A4"/>
          </p15:clr>
        </p15:guide>
        <p15:guide id="13" pos="71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94615" autoAdjust="0"/>
  </p:normalViewPr>
  <p:slideViewPr>
    <p:cSldViewPr snapToObjects="1" showGuides="1">
      <p:cViewPr varScale="1">
        <p:scale>
          <a:sx n="84" d="100"/>
          <a:sy n="84" d="100"/>
        </p:scale>
        <p:origin x="1037" y="77"/>
      </p:cViewPr>
      <p:guideLst>
        <p:guide orient="horz" pos="1593"/>
        <p:guide orient="horz" pos="368"/>
        <p:guide orient="horz" pos="3965"/>
        <p:guide orient="horz" pos="1207"/>
        <p:guide orient="horz" pos="3680"/>
        <p:guide pos="3930"/>
        <p:guide pos="484"/>
        <p:guide pos="2025"/>
        <p:guide pos="2177"/>
        <p:guide pos="3748"/>
        <p:guide pos="5472"/>
        <p:guide pos="5653"/>
        <p:guide pos="719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IA Type Office" panose="020B0604020202020204" charset="0"/>
              </a:defRPr>
            </a:lvl1pPr>
          </a:lstStyle>
          <a:p>
            <a:endParaRPr lang="da-DK"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VIA Type Office" panose="020B0604020202020204" charset="0"/>
              </a:defRPr>
            </a:lvl1pPr>
          </a:lstStyle>
          <a:p>
            <a:fld id="{0956380D-191E-4967-9FAB-88D89A5831CE}" type="datetimeFigureOut">
              <a:rPr lang="da-DK" smtClean="0"/>
              <a:pPr/>
              <a:t>25-01-2021</a:t>
            </a:fld>
            <a:endParaRPr lang="da-DK"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IA Type Office" panose="020B0604020202020204" charset="0"/>
              </a:defRPr>
            </a:lvl1pPr>
          </a:lstStyle>
          <a:p>
            <a:endParaRPr lang="da-DK"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VIA Type Office" panose="020B0604020202020204" charset="0"/>
              </a:defRPr>
            </a:lvl1pPr>
          </a:lstStyle>
          <a:p>
            <a:fld id="{AC00183A-898A-47CA-ACA5-7AAC5C5D8973}" type="slidenum">
              <a:rPr lang="da-DK" smtClean="0"/>
              <a:pPr/>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A Type Office" panose="020B0604020202020204" charset="0"/>
        <a:ea typeface="+mn-ea"/>
        <a:cs typeface="+mn-cs"/>
      </a:defRPr>
    </a:lvl1pPr>
    <a:lvl2pPr marL="457200" algn="l" defTabSz="914400" rtl="0" eaLnBrk="1" latinLnBrk="0" hangingPunct="1">
      <a:defRPr sz="1200" kern="1200">
        <a:solidFill>
          <a:schemeClr val="tx1"/>
        </a:solidFill>
        <a:latin typeface="VIA Type Office" panose="020B0604020202020204" charset="0"/>
        <a:ea typeface="+mn-ea"/>
        <a:cs typeface="+mn-cs"/>
      </a:defRPr>
    </a:lvl2pPr>
    <a:lvl3pPr marL="914400" algn="l" defTabSz="914400" rtl="0" eaLnBrk="1" latinLnBrk="0" hangingPunct="1">
      <a:defRPr sz="1200" kern="1200">
        <a:solidFill>
          <a:schemeClr val="tx1"/>
        </a:solidFill>
        <a:latin typeface="VIA Type Office" panose="020B0604020202020204" charset="0"/>
        <a:ea typeface="+mn-ea"/>
        <a:cs typeface="+mn-cs"/>
      </a:defRPr>
    </a:lvl3pPr>
    <a:lvl4pPr marL="1371600" algn="l" defTabSz="914400" rtl="0" eaLnBrk="1" latinLnBrk="0" hangingPunct="1">
      <a:defRPr sz="1200" kern="1200">
        <a:solidFill>
          <a:schemeClr val="tx1"/>
        </a:solidFill>
        <a:latin typeface="VIA Type Office" panose="020B0604020202020204" charset="0"/>
        <a:ea typeface="+mn-ea"/>
        <a:cs typeface="+mn-cs"/>
      </a:defRPr>
    </a:lvl4pPr>
    <a:lvl5pPr marL="1828800" algn="l" defTabSz="914400" rtl="0" eaLnBrk="1" latinLnBrk="0" hangingPunct="1">
      <a:defRPr sz="1200" kern="1200">
        <a:solidFill>
          <a:schemeClr val="tx1"/>
        </a:solidFill>
        <a:latin typeface="VIA Type Office" panose="020B060402020202020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1047073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10</a:t>
            </a:fld>
            <a:endParaRPr lang="da-DK" dirty="0"/>
          </a:p>
        </p:txBody>
      </p:sp>
    </p:spTree>
    <p:extLst>
      <p:ext uri="{BB962C8B-B14F-4D97-AF65-F5344CB8AC3E}">
        <p14:creationId xmlns:p14="http://schemas.microsoft.com/office/powerpoint/2010/main" val="4089630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11</a:t>
            </a:fld>
            <a:endParaRPr lang="da-DK" dirty="0"/>
          </a:p>
        </p:txBody>
      </p:sp>
    </p:spTree>
    <p:extLst>
      <p:ext uri="{BB962C8B-B14F-4D97-AF65-F5344CB8AC3E}">
        <p14:creationId xmlns:p14="http://schemas.microsoft.com/office/powerpoint/2010/main" val="2712552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12</a:t>
            </a:fld>
            <a:endParaRPr lang="da-DK" dirty="0"/>
          </a:p>
        </p:txBody>
      </p:sp>
    </p:spTree>
    <p:extLst>
      <p:ext uri="{BB962C8B-B14F-4D97-AF65-F5344CB8AC3E}">
        <p14:creationId xmlns:p14="http://schemas.microsoft.com/office/powerpoint/2010/main" val="3145999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13</a:t>
            </a:fld>
            <a:endParaRPr lang="da-DK" dirty="0"/>
          </a:p>
        </p:txBody>
      </p:sp>
    </p:spTree>
    <p:extLst>
      <p:ext uri="{BB962C8B-B14F-4D97-AF65-F5344CB8AC3E}">
        <p14:creationId xmlns:p14="http://schemas.microsoft.com/office/powerpoint/2010/main" val="284446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2</a:t>
            </a:fld>
            <a:endParaRPr lang="da-DK" dirty="0"/>
          </a:p>
        </p:txBody>
      </p:sp>
    </p:spTree>
    <p:extLst>
      <p:ext uri="{BB962C8B-B14F-4D97-AF65-F5344CB8AC3E}">
        <p14:creationId xmlns:p14="http://schemas.microsoft.com/office/powerpoint/2010/main" val="306262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3</a:t>
            </a:fld>
            <a:endParaRPr lang="da-DK" dirty="0"/>
          </a:p>
        </p:txBody>
      </p:sp>
    </p:spTree>
    <p:extLst>
      <p:ext uri="{BB962C8B-B14F-4D97-AF65-F5344CB8AC3E}">
        <p14:creationId xmlns:p14="http://schemas.microsoft.com/office/powerpoint/2010/main" val="180599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4</a:t>
            </a:fld>
            <a:endParaRPr lang="da-DK" dirty="0"/>
          </a:p>
        </p:txBody>
      </p:sp>
    </p:spTree>
    <p:extLst>
      <p:ext uri="{BB962C8B-B14F-4D97-AF65-F5344CB8AC3E}">
        <p14:creationId xmlns:p14="http://schemas.microsoft.com/office/powerpoint/2010/main" val="224336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5</a:t>
            </a:fld>
            <a:endParaRPr lang="da-DK" dirty="0"/>
          </a:p>
        </p:txBody>
      </p:sp>
    </p:spTree>
    <p:extLst>
      <p:ext uri="{BB962C8B-B14F-4D97-AF65-F5344CB8AC3E}">
        <p14:creationId xmlns:p14="http://schemas.microsoft.com/office/powerpoint/2010/main" val="235275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6</a:t>
            </a:fld>
            <a:endParaRPr lang="da-DK" dirty="0"/>
          </a:p>
        </p:txBody>
      </p:sp>
    </p:spTree>
    <p:extLst>
      <p:ext uri="{BB962C8B-B14F-4D97-AF65-F5344CB8AC3E}">
        <p14:creationId xmlns:p14="http://schemas.microsoft.com/office/powerpoint/2010/main" val="374926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7</a:t>
            </a:fld>
            <a:endParaRPr lang="da-DK" dirty="0"/>
          </a:p>
        </p:txBody>
      </p:sp>
    </p:spTree>
    <p:extLst>
      <p:ext uri="{BB962C8B-B14F-4D97-AF65-F5344CB8AC3E}">
        <p14:creationId xmlns:p14="http://schemas.microsoft.com/office/powerpoint/2010/main" val="205020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8</a:t>
            </a:fld>
            <a:endParaRPr lang="da-DK" dirty="0"/>
          </a:p>
        </p:txBody>
      </p:sp>
    </p:spTree>
    <p:extLst>
      <p:ext uri="{BB962C8B-B14F-4D97-AF65-F5344CB8AC3E}">
        <p14:creationId xmlns:p14="http://schemas.microsoft.com/office/powerpoint/2010/main" val="185184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9</a:t>
            </a:fld>
            <a:endParaRPr lang="da-DK" dirty="0"/>
          </a:p>
        </p:txBody>
      </p:sp>
    </p:spTree>
    <p:extLst>
      <p:ext uri="{BB962C8B-B14F-4D97-AF65-F5344CB8AC3E}">
        <p14:creationId xmlns:p14="http://schemas.microsoft.com/office/powerpoint/2010/main" val="731623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I - corporate">
    <p:spTree>
      <p:nvGrpSpPr>
        <p:cNvPr id="1" name=""/>
        <p:cNvGrpSpPr/>
        <p:nvPr/>
      </p:nvGrpSpPr>
      <p:grpSpPr>
        <a:xfrm>
          <a:off x="0" y="0"/>
          <a:ext cx="0" cy="0"/>
          <a:chOff x="0" y="0"/>
          <a:chExt cx="0" cy="0"/>
        </a:xfrm>
      </p:grpSpPr>
      <p:sp>
        <p:nvSpPr>
          <p:cNvPr id="14" name="Rectangle 24"/>
          <p:cNvSpPr/>
          <p:nvPr userDrawn="1"/>
        </p:nvSpPr>
        <p:spPr>
          <a:xfrm>
            <a:off x="0" y="0"/>
            <a:ext cx="12188825"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9" name="Picture Placeholder 8"/>
          <p:cNvSpPr>
            <a:spLocks noGrp="1"/>
          </p:cNvSpPr>
          <p:nvPr>
            <p:ph type="pic" sz="quarter" idx="15" hasCustomPrompt="1"/>
          </p:nvPr>
        </p:nvSpPr>
        <p:spPr>
          <a:xfrm>
            <a:off x="769749" y="1174273"/>
            <a:ext cx="687600" cy="70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a:t>Indsæt ikon</a:t>
            </a:r>
          </a:p>
        </p:txBody>
      </p:sp>
      <p:sp>
        <p:nvSpPr>
          <p:cNvPr id="2" name="Title 1"/>
          <p:cNvSpPr>
            <a:spLocks noGrp="1"/>
          </p:cNvSpPr>
          <p:nvPr>
            <p:ph type="ctrTitle" hasCustomPrompt="1"/>
          </p:nvPr>
        </p:nvSpPr>
        <p:spPr>
          <a:xfrm>
            <a:off x="729452" y="1952837"/>
            <a:ext cx="7957203" cy="1647614"/>
          </a:xfrm>
        </p:spPr>
        <p:txBody>
          <a:bodyPr tIns="0" anchor="b" anchorCtr="0"/>
          <a:lstStyle>
            <a:lvl1pPr>
              <a:defRPr baseline="0">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3707298"/>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A402C3EB-7369-4B36-88F3-153F140490E6}"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Text Placeholder 16"/>
          <p:cNvSpPr>
            <a:spLocks noGrp="1"/>
          </p:cNvSpPr>
          <p:nvPr>
            <p:ph type="body" sz="quarter" idx="16"/>
          </p:nvPr>
        </p:nvSpPr>
        <p:spPr>
          <a:xfrm>
            <a:off x="761501" y="5922000"/>
            <a:ext cx="2448000" cy="374400"/>
          </a:xfrm>
          <a:blipFill>
            <a:blip r:embed="rId2"/>
            <a:stretch>
              <a:fillRect/>
            </a:stretch>
          </a:blipFill>
        </p:spPr>
        <p:txBody>
          <a:bodyPr tIns="0">
            <a:normAutofit/>
          </a:bodyPr>
          <a:lstStyle>
            <a:lvl1pPr>
              <a:defRPr sz="100"/>
            </a:lvl1pPr>
          </a:lstStyle>
          <a:p>
            <a:pPr lvl="0"/>
            <a:r>
              <a:rPr lang="da-DK" noProof="1"/>
              <a:t>Rediger teksttypografien i masteren</a:t>
            </a:r>
          </a:p>
        </p:txBody>
      </p:sp>
      <p:sp>
        <p:nvSpPr>
          <p:cNvPr id="11" name="AutoShape 4"/>
          <p:cNvSpPr>
            <a:spLocks/>
          </p:cNvSpPr>
          <p:nvPr userDrawn="1"/>
        </p:nvSpPr>
        <p:spPr bwMode="gray">
          <a:xfrm>
            <a:off x="-3106457" y="3168689"/>
            <a:ext cx="30006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Indsæt hjælpelinjer til </a:t>
            </a:r>
            <a:br>
              <a:rPr lang="da-DK" altLang="da-DK" sz="1000" b="1" noProof="1">
                <a:solidFill>
                  <a:schemeClr val="tx1"/>
                </a:solidFill>
                <a:latin typeface="+mn-lt"/>
                <a:cs typeface="Arial" charset="0"/>
              </a:rPr>
            </a:br>
            <a:r>
              <a:rPr lang="da-DK" altLang="da-DK" sz="1000" b="1" noProof="1">
                <a:solidFill>
                  <a:schemeClr val="tx1"/>
                </a:solidFill>
                <a:latin typeface="+mn-lt"/>
                <a:cs typeface="Arial" charset="0"/>
              </a:rPr>
              <a:t>placering af objekter</a:t>
            </a:r>
          </a:p>
          <a:p>
            <a:pPr algn="r" eaLnBrk="1" hangingPunct="1">
              <a:spcBef>
                <a:spcPct val="0"/>
              </a:spcBef>
              <a:buFontTx/>
              <a:buNone/>
              <a:defRPr/>
            </a:pPr>
            <a:r>
              <a:rPr lang="da-DK" altLang="da-DK" sz="1000" b="1" noProof="1">
                <a:solidFill>
                  <a:schemeClr val="tx1"/>
                </a:solidFill>
                <a:latin typeface="+mn-lt"/>
                <a:cs typeface="Arial" charset="0"/>
              </a:rPr>
              <a:t>1. </a:t>
            </a:r>
            <a:r>
              <a:rPr lang="da-DK" altLang="da-DK" sz="1000" noProof="1">
                <a:solidFill>
                  <a:schemeClr val="tx1"/>
                </a:solidFill>
                <a:latin typeface="+mn-lt"/>
                <a:cs typeface="Arial" charset="0"/>
              </a:rPr>
              <a:t>Højre klik udenfor slidet </a:t>
            </a:r>
            <a:br>
              <a:rPr lang="da-DK" altLang="da-DK" sz="1000" noProof="1">
                <a:solidFill>
                  <a:schemeClr val="tx1"/>
                </a:solidFill>
                <a:latin typeface="+mn-lt"/>
                <a:cs typeface="Arial" charset="0"/>
              </a:rPr>
            </a:br>
            <a:r>
              <a:rPr lang="da-DK" altLang="da-DK" sz="1000" noProof="1">
                <a:solidFill>
                  <a:schemeClr val="tx1"/>
                </a:solidFill>
                <a:latin typeface="+mn-lt"/>
                <a:cs typeface="Arial" charset="0"/>
              </a:rPr>
              <a:t>og vælg </a:t>
            </a:r>
            <a:r>
              <a:rPr lang="da-DK" altLang="da-DK" sz="1000" b="1" noProof="1">
                <a:solidFill>
                  <a:schemeClr val="tx1"/>
                </a:solidFill>
                <a:latin typeface="+mn-lt"/>
                <a:cs typeface="Arial" charset="0"/>
              </a:rPr>
              <a:t>’Gitter og hjælpelinjer’</a:t>
            </a:r>
          </a:p>
          <a:p>
            <a:pPr algn="r" eaLnBrk="1" hangingPunct="1">
              <a:spcBef>
                <a:spcPct val="0"/>
              </a:spcBef>
              <a:buFontTx/>
              <a:buNone/>
              <a:defRPr/>
            </a:pPr>
            <a:r>
              <a:rPr lang="da-DK" altLang="da-DK" sz="1000" b="1" noProof="1">
                <a:solidFill>
                  <a:schemeClr val="tx1"/>
                </a:solidFill>
                <a:latin typeface="+mn-lt"/>
                <a:cs typeface="Arial" charset="0"/>
              </a:rPr>
              <a:t>2. </a:t>
            </a:r>
            <a:r>
              <a:rPr lang="da-DK" altLang="da-DK" sz="1000" noProof="1">
                <a:solidFill>
                  <a:schemeClr val="tx1"/>
                </a:solidFill>
                <a:latin typeface="+mn-lt"/>
                <a:cs typeface="Arial" charset="0"/>
              </a:rPr>
              <a:t>Sæt kryds ved </a:t>
            </a:r>
            <a:r>
              <a:rPr lang="da-DK" altLang="da-DK" sz="1000" b="1" noProof="1">
                <a:solidFill>
                  <a:schemeClr val="tx1"/>
                </a:solidFill>
                <a:latin typeface="+mn-lt"/>
                <a:cs typeface="Arial" charset="0"/>
              </a:rPr>
              <a:t>’Vis tegne-</a:t>
            </a:r>
            <a:br>
              <a:rPr lang="da-DK" altLang="da-DK" sz="1000" b="1" noProof="1">
                <a:solidFill>
                  <a:schemeClr val="tx1"/>
                </a:solidFill>
                <a:latin typeface="+mn-lt"/>
                <a:cs typeface="Arial" charset="0"/>
              </a:rPr>
            </a:br>
            <a:r>
              <a:rPr lang="da-DK" altLang="da-DK" sz="1000" b="1" noProof="1">
                <a:solidFill>
                  <a:schemeClr val="tx1"/>
                </a:solidFill>
                <a:latin typeface="+mn-lt"/>
                <a:cs typeface="Arial" charset="0"/>
              </a:rPr>
              <a:t>hjælpelinjer på skærmen’</a:t>
            </a:r>
          </a:p>
          <a:p>
            <a:pPr algn="r" eaLnBrk="1" hangingPunct="1">
              <a:spcBef>
                <a:spcPct val="0"/>
              </a:spcBef>
              <a:buFontTx/>
              <a:buNone/>
              <a:defRPr/>
            </a:pPr>
            <a:r>
              <a:rPr lang="da-DK" altLang="da-DK" sz="1000" b="1" noProof="1">
                <a:solidFill>
                  <a:schemeClr val="tx1"/>
                </a:solidFill>
                <a:latin typeface="+mn-lt"/>
                <a:cs typeface="Arial" charset="0"/>
              </a:rPr>
              <a:t>3.</a:t>
            </a:r>
            <a:r>
              <a:rPr lang="da-DK" altLang="da-DK" sz="1000" noProof="1">
                <a:solidFill>
                  <a:schemeClr val="tx1"/>
                </a:solidFill>
                <a:latin typeface="+mn-lt"/>
                <a:cs typeface="Arial" charset="0"/>
              </a:rPr>
              <a:t> Vælg </a:t>
            </a:r>
            <a:r>
              <a:rPr lang="da-DK" altLang="da-DK" sz="1000" b="1" noProof="1">
                <a:solidFill>
                  <a:schemeClr val="tx1"/>
                </a:solidFill>
                <a:latin typeface="+mn-lt"/>
                <a:cs typeface="Arial" charset="0"/>
              </a:rPr>
              <a:t>’OK’</a:t>
            </a:r>
          </a:p>
        </p:txBody>
      </p:sp>
      <p:sp>
        <p:nvSpPr>
          <p:cNvPr id="18" name="TextBox 3"/>
          <p:cNvSpPr txBox="1"/>
          <p:nvPr userDrawn="1"/>
        </p:nvSpPr>
        <p:spPr>
          <a:xfrm>
            <a:off x="-2618556" y="1916113"/>
            <a:ext cx="2457731"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9" name="AutoShape 4"/>
          <p:cNvSpPr>
            <a:spLocks/>
          </p:cNvSpPr>
          <p:nvPr userDrawn="1"/>
        </p:nvSpPr>
        <p:spPr bwMode="gray">
          <a:xfrm>
            <a:off x="-2330525" y="584200"/>
            <a:ext cx="22247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kern="1200" noProof="1">
                <a:solidFill>
                  <a:schemeClr val="tx1"/>
                </a:solidFill>
                <a:latin typeface="+mn-lt"/>
                <a:ea typeface="+mn-ea"/>
                <a:cs typeface="Arial" charset="0"/>
              </a:rPr>
              <a:t>Indsæt nyt ikon </a:t>
            </a:r>
            <a:br>
              <a:rPr lang="da-DK" altLang="da-DK" sz="1000" b="1"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1. </a:t>
            </a:r>
            <a:r>
              <a:rPr lang="da-DK" altLang="da-DK" sz="1000" b="0" kern="1200" noProof="1">
                <a:solidFill>
                  <a:schemeClr val="tx1"/>
                </a:solidFill>
                <a:latin typeface="+mn-lt"/>
                <a:ea typeface="+mn-ea"/>
                <a:cs typeface="Arial" charset="0"/>
              </a:rPr>
              <a:t>Højre klik på ikonet</a:t>
            </a:r>
            <a:br>
              <a:rPr lang="da-DK" altLang="da-DK" sz="1000" b="0"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2. </a:t>
            </a:r>
            <a:r>
              <a:rPr lang="da-DK" altLang="da-DK" sz="1000" b="0" kern="1200" noProof="1">
                <a:solidFill>
                  <a:schemeClr val="tx1"/>
                </a:solidFill>
                <a:latin typeface="+mn-lt"/>
                <a:ea typeface="+mn-ea"/>
                <a:cs typeface="Arial" charset="0"/>
              </a:rPr>
              <a:t>Vælg</a:t>
            </a:r>
            <a:r>
              <a:rPr lang="da-DK" altLang="da-DK" sz="1000" b="0" kern="1200" baseline="0" noProof="1">
                <a:solidFill>
                  <a:schemeClr val="tx1"/>
                </a:solidFill>
                <a:latin typeface="+mn-lt"/>
                <a:ea typeface="+mn-ea"/>
                <a:cs typeface="Arial" charset="0"/>
              </a:rPr>
              <a:t> </a:t>
            </a:r>
            <a:r>
              <a:rPr lang="da-DK" altLang="da-DK" sz="1000" b="1" kern="1200" baseline="0" noProof="1">
                <a:solidFill>
                  <a:schemeClr val="tx1"/>
                </a:solidFill>
                <a:latin typeface="+mn-lt"/>
                <a:ea typeface="+mn-ea"/>
                <a:cs typeface="Arial" charset="0"/>
              </a:rPr>
              <a:t>Skift billede</a:t>
            </a:r>
          </a:p>
          <a:p>
            <a:pPr algn="r" eaLnBrk="1" hangingPunct="1">
              <a:spcBef>
                <a:spcPct val="0"/>
              </a:spcBef>
              <a:buFontTx/>
              <a:buNone/>
              <a:defRPr/>
            </a:pPr>
            <a:r>
              <a:rPr lang="da-DK" altLang="da-DK" sz="1000" b="1" kern="1200" baseline="0" noProof="1">
                <a:solidFill>
                  <a:schemeClr val="tx1"/>
                </a:solidFill>
                <a:latin typeface="+mn-lt"/>
                <a:ea typeface="+mn-ea"/>
                <a:cs typeface="Arial" charset="0"/>
              </a:rPr>
              <a:t>3. </a:t>
            </a:r>
            <a:r>
              <a:rPr lang="da-DK" altLang="da-DK" sz="1000" b="0" kern="1200" baseline="0" noProof="1">
                <a:solidFill>
                  <a:schemeClr val="tx1"/>
                </a:solidFill>
                <a:latin typeface="+mn-lt"/>
                <a:ea typeface="+mn-ea"/>
                <a:cs typeface="Arial" charset="0"/>
              </a:rPr>
              <a:t>Vælg det nye ikon</a:t>
            </a:r>
            <a:br>
              <a:rPr lang="da-DK" altLang="da-DK" sz="1000" b="0"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4.</a:t>
            </a:r>
            <a:r>
              <a:rPr lang="da-DK" altLang="da-DK" sz="1000" b="0" kern="1200" baseline="0" noProof="1">
                <a:solidFill>
                  <a:schemeClr val="tx1"/>
                </a:solidFill>
                <a:latin typeface="+mn-lt"/>
                <a:ea typeface="+mn-ea"/>
                <a:cs typeface="Arial" charset="0"/>
              </a:rPr>
              <a:t> Tryk </a:t>
            </a:r>
            <a:r>
              <a:rPr lang="da-DK" altLang="da-DK" sz="1000" b="1" kern="1200" baseline="0" noProof="1">
                <a:solidFill>
                  <a:schemeClr val="tx1"/>
                </a:solidFill>
                <a:latin typeface="+mn-lt"/>
                <a:ea typeface="+mn-ea"/>
                <a:cs typeface="Arial" charset="0"/>
              </a:rPr>
              <a:t>Indsæt</a:t>
            </a:r>
            <a:br>
              <a:rPr lang="da-DK" altLang="da-DK" sz="1000" b="1"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5. </a:t>
            </a:r>
            <a:r>
              <a:rPr lang="da-DK" altLang="da-DK" sz="1000" b="0" kern="1200" baseline="0" noProof="1">
                <a:solidFill>
                  <a:schemeClr val="tx1"/>
                </a:solidFill>
                <a:latin typeface="+mn-lt"/>
                <a:ea typeface="+mn-ea"/>
                <a:cs typeface="Arial" charset="0"/>
              </a:rPr>
              <a:t>Højre klik og vælg </a:t>
            </a:r>
            <a:r>
              <a:rPr lang="da-DK" altLang="da-DK" sz="1000" b="1" kern="1200" baseline="0" noProof="1">
                <a:solidFill>
                  <a:schemeClr val="tx1"/>
                </a:solidFill>
                <a:latin typeface="+mn-lt"/>
                <a:ea typeface="+mn-ea"/>
                <a:cs typeface="Arial" charset="0"/>
              </a:rPr>
              <a:t>Nulstil</a:t>
            </a:r>
            <a:r>
              <a:rPr lang="da-DK" altLang="da-DK" sz="1000" b="0" kern="1200" baseline="0" noProof="1">
                <a:solidFill>
                  <a:schemeClr val="tx1"/>
                </a:solidFill>
                <a:latin typeface="+mn-lt"/>
                <a:ea typeface="+mn-ea"/>
                <a:cs typeface="Arial" charset="0"/>
              </a:rPr>
              <a:t> hvis  pladsholderen forandrer sig</a:t>
            </a:r>
            <a:endParaRPr lang="da-DK" altLang="da-DK" sz="1000" b="0" kern="1200" noProof="1">
              <a:solidFill>
                <a:schemeClr val="tx1"/>
              </a:solidFill>
              <a:latin typeface="+mn-lt"/>
              <a:ea typeface="+mn-ea"/>
              <a:cs typeface="Arial" charset="0"/>
            </a:endParaRPr>
          </a:p>
        </p:txBody>
      </p:sp>
      <p:sp>
        <p:nvSpPr>
          <p:cNvPr id="16" name="TextBox 17"/>
          <p:cNvSpPr txBox="1">
            <a:spLocks noChangeArrowheads="1"/>
          </p:cNvSpPr>
          <p:nvPr userDrawn="1"/>
        </p:nvSpPr>
        <p:spPr bwMode="auto">
          <a:xfrm>
            <a:off x="-3159361" y="5934670"/>
            <a:ext cx="30408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chemeClr val="tx1"/>
                </a:solidFill>
                <a:latin typeface="+mn-lt"/>
              </a:rPr>
              <a:t>Generer titlen til alle slides</a:t>
            </a:r>
          </a:p>
          <a:p>
            <a:pPr algn="r" eaLnBrk="1" hangingPunct="1">
              <a:spcBef>
                <a:spcPct val="0"/>
              </a:spcBef>
              <a:buFontTx/>
              <a:buNone/>
            </a:pPr>
            <a:r>
              <a:rPr lang="da-DK" altLang="da-DK" sz="1000" b="1" dirty="0">
                <a:solidFill>
                  <a:schemeClr val="tx1"/>
                </a:solidFill>
                <a:latin typeface="+mn-lt"/>
              </a:rPr>
              <a:t>1. </a:t>
            </a:r>
            <a:r>
              <a:rPr lang="da-DK" altLang="da-DK" sz="1000" dirty="0">
                <a:solidFill>
                  <a:schemeClr val="tx1"/>
                </a:solidFill>
                <a:latin typeface="+mn-lt"/>
              </a:rPr>
              <a:t>Vælg </a:t>
            </a:r>
            <a:r>
              <a:rPr lang="da-DK" altLang="da-DK" sz="1000" b="1" dirty="0">
                <a:solidFill>
                  <a:schemeClr val="tx1"/>
                </a:solidFill>
                <a:latin typeface="+mn-lt"/>
              </a:rPr>
              <a:t>’Indsæt’</a:t>
            </a:r>
            <a:r>
              <a:rPr lang="da-DK" altLang="da-DK" sz="1000" dirty="0">
                <a:solidFill>
                  <a:schemeClr val="tx1"/>
                </a:solidFill>
                <a:latin typeface="+mn-lt"/>
              </a:rPr>
              <a:t> i topmenuen</a:t>
            </a:r>
          </a:p>
          <a:p>
            <a:pPr algn="r" eaLnBrk="1" hangingPunct="1">
              <a:spcBef>
                <a:spcPct val="0"/>
              </a:spcBef>
              <a:buFontTx/>
              <a:buNone/>
            </a:pPr>
            <a:r>
              <a:rPr lang="da-DK" altLang="da-DK" sz="1000" b="1" dirty="0">
                <a:solidFill>
                  <a:schemeClr val="tx1"/>
                </a:solidFill>
                <a:latin typeface="+mn-lt"/>
              </a:rPr>
              <a:t>2. </a:t>
            </a:r>
            <a:r>
              <a:rPr lang="da-DK" altLang="da-DK" sz="1000" dirty="0">
                <a:solidFill>
                  <a:schemeClr val="tx1"/>
                </a:solidFill>
                <a:latin typeface="+mn-lt"/>
              </a:rPr>
              <a:t>Vælg </a:t>
            </a:r>
            <a:r>
              <a:rPr lang="da-DK" altLang="da-DK" sz="1000" b="1" dirty="0">
                <a:solidFill>
                  <a:schemeClr val="tx1"/>
                </a:solidFill>
                <a:latin typeface="+mn-lt"/>
              </a:rPr>
              <a:t>’Sidehoved og Sidefod’</a:t>
            </a:r>
          </a:p>
          <a:p>
            <a:pPr algn="r" eaLnBrk="1" hangingPunct="1">
              <a:spcBef>
                <a:spcPct val="0"/>
              </a:spcBef>
              <a:buFontTx/>
              <a:buNone/>
            </a:pPr>
            <a:r>
              <a:rPr lang="da-DK" altLang="da-DK" sz="1000" b="1" dirty="0">
                <a:solidFill>
                  <a:schemeClr val="tx1"/>
                </a:solidFill>
                <a:latin typeface="+mn-lt"/>
              </a:rPr>
              <a:t>3. </a:t>
            </a:r>
            <a:r>
              <a:rPr lang="da-DK" altLang="da-DK" sz="1000" dirty="0">
                <a:solidFill>
                  <a:schemeClr val="tx1"/>
                </a:solidFill>
                <a:latin typeface="+mn-lt"/>
              </a:rPr>
              <a:t>Skriv titel på præsentation </a:t>
            </a:r>
            <a:br>
              <a:rPr lang="da-DK" altLang="da-DK" sz="1000" dirty="0">
                <a:solidFill>
                  <a:schemeClr val="tx1"/>
                </a:solidFill>
                <a:latin typeface="+mn-lt"/>
              </a:rPr>
            </a:br>
            <a:r>
              <a:rPr lang="da-DK" altLang="da-DK" sz="1000" dirty="0">
                <a:solidFill>
                  <a:schemeClr val="tx1"/>
                </a:solidFill>
                <a:latin typeface="+mn-lt"/>
              </a:rPr>
              <a:t>ind i tekstfeltet</a:t>
            </a:r>
          </a:p>
          <a:p>
            <a:pPr algn="r" eaLnBrk="1" hangingPunct="1">
              <a:spcBef>
                <a:spcPct val="0"/>
              </a:spcBef>
              <a:buFontTx/>
              <a:buNone/>
            </a:pPr>
            <a:r>
              <a:rPr lang="da-DK" altLang="da-DK" sz="1000" b="1" dirty="0">
                <a:solidFill>
                  <a:schemeClr val="tx1"/>
                </a:solidFill>
                <a:latin typeface="+mn-lt"/>
              </a:rPr>
              <a:t>4. </a:t>
            </a:r>
            <a:r>
              <a:rPr lang="da-DK" altLang="da-DK" sz="1000" dirty="0">
                <a:solidFill>
                  <a:schemeClr val="tx1"/>
                </a:solidFill>
                <a:latin typeface="+mn-lt"/>
              </a:rPr>
              <a:t>Tryk </a:t>
            </a:r>
            <a:r>
              <a:rPr lang="da-DK" altLang="da-DK" sz="1000" b="1" dirty="0">
                <a:solidFill>
                  <a:schemeClr val="tx1"/>
                </a:solidFill>
                <a:latin typeface="+mn-lt"/>
              </a:rPr>
              <a:t>’Anvend på alle’</a:t>
            </a:r>
          </a:p>
        </p:txBody>
      </p:sp>
      <p:sp>
        <p:nvSpPr>
          <p:cNvPr id="7" name="TextBox 6"/>
          <p:cNvSpPr txBox="1"/>
          <p:nvPr userDrawn="1"/>
        </p:nvSpPr>
        <p:spPr>
          <a:xfrm>
            <a:off x="768151" y="584200"/>
            <a:ext cx="2446229" cy="457946"/>
          </a:xfrm>
          <a:prstGeom prst="rect">
            <a:avLst/>
          </a:prstGeom>
          <a:noFill/>
        </p:spPr>
        <p:txBody>
          <a:bodyPr wrap="square" lIns="0" tIns="0" rIns="0" bIns="0" rtlCol="0">
            <a:spAutoFit/>
          </a:bodyPr>
          <a:lstStyle/>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a:solidFill>
                  <a:schemeClr val="tx1"/>
                </a:solidFill>
                <a:latin typeface="VIA Type Office Light" panose="02000503000000020004" pitchFamily="2" charset="0"/>
                <a:ea typeface="+mn-ea"/>
                <a:cs typeface="+mn-cs"/>
              </a:rPr>
              <a:t>Gør tanke til handling</a:t>
            </a:r>
          </a:p>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a:solidFill>
                  <a:schemeClr val="tx1"/>
                </a:solidFill>
                <a:latin typeface="+mn-lt"/>
                <a:ea typeface="+mn-ea"/>
                <a:cs typeface="+mn-cs"/>
              </a:rPr>
              <a:t>VIA University College</a:t>
            </a: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å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4159DA68-7DCB-4EB2-8084-C94BCDB1D4AD}"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6"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1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258026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rkis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4E27D209-D6B5-44B6-8836-935F44834759}"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6"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1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258026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øn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79E14B5E-F03C-4BAC-B4DF-2FFDA5E25774}"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6"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1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1485563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III mørk baggrund">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solidFill>
                  <a:schemeClr val="bg1"/>
                </a:solidFill>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bg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a:blipFill>
            <a:blip r:embed="rId2"/>
            <a:stretch>
              <a:fillRect/>
            </a:stretch>
          </a:blipFill>
        </p:spPr>
        <p:txBody>
          <a:bodyPr/>
          <a:lstStyle>
            <a:lvl1pPr>
              <a:defRPr>
                <a:solidFill>
                  <a:schemeClr val="bg1"/>
                </a:solidFill>
              </a:defRPr>
            </a:lvl1pPr>
          </a:lstStyle>
          <a:p>
            <a:fld id="{8A33F7F1-BB57-4758-82FE-C697FC59666C}" type="datetime2">
              <a:rPr lang="da-DK" smtClean="0"/>
              <a:t>25. januar 2021</a:t>
            </a:fld>
            <a:endParaRPr lang="da-DK" dirty="0"/>
          </a:p>
        </p:txBody>
      </p:sp>
      <p:sp>
        <p:nvSpPr>
          <p:cNvPr id="5" name="Footer Placeholder 4"/>
          <p:cNvSpPr>
            <a:spLocks noGrp="1"/>
          </p:cNvSpPr>
          <p:nvPr>
            <p:ph type="ftr" sz="quarter" idx="11"/>
          </p:nvPr>
        </p:nvSpPr>
        <p:spPr>
          <a:blipFill>
            <a:blip r:embed="rId2"/>
            <a:stretch>
              <a:fillRect/>
            </a:stretch>
          </a:blipFill>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da-DK" smtClean="0"/>
              <a:pPr/>
              <a:t>‹nr.›</a:t>
            </a:fld>
            <a:endParaRPr lang="da-DK" dirty="0"/>
          </a:p>
        </p:txBody>
      </p:sp>
      <p:sp>
        <p:nvSpPr>
          <p:cNvPr id="12"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5"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16"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Placeholder 16"/>
          <p:cNvSpPr>
            <a:spLocks noGrp="1"/>
          </p:cNvSpPr>
          <p:nvPr>
            <p:ph type="body" sz="quarter" idx="14"/>
          </p:nvPr>
        </p:nvSpPr>
        <p:spPr>
          <a:xfrm>
            <a:off x="761500" y="5922000"/>
            <a:ext cx="2448000" cy="374400"/>
          </a:xfrm>
          <a:blipFill>
            <a:blip r:embed="rId4"/>
            <a:stretch>
              <a:fillRect/>
            </a:stretch>
          </a:blipFill>
        </p:spPr>
        <p:txBody>
          <a:bodyPr tIns="7200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3745180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III mørk foto baggrund">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8" name="Pladsholder til billede 7"/>
          <p:cNvSpPr>
            <a:spLocks noGrp="1"/>
          </p:cNvSpPr>
          <p:nvPr>
            <p:ph type="pic" sz="quarter" idx="15"/>
          </p:nvPr>
        </p:nvSpPr>
        <p:spPr>
          <a:xfrm>
            <a:off x="0" y="0"/>
            <a:ext cx="12188825" cy="6858000"/>
          </a:xfrm>
        </p:spPr>
        <p:txBody>
          <a:bodyPr tIns="864000" anchor="ctr" anchorCtr="0">
            <a:normAutofit/>
          </a:bodyPr>
          <a:lstStyle>
            <a:lvl1pPr marL="0" indent="0" algn="ctr">
              <a:buNone/>
              <a:defRPr sz="1800">
                <a:solidFill>
                  <a:schemeClr val="bg1"/>
                </a:solidFill>
                <a:latin typeface="VIA Type Office Light" panose="02000503000000020004" pitchFamily="2" charset="0"/>
              </a:defRPr>
            </a:lvl1pPr>
          </a:lstStyle>
          <a:p>
            <a:r>
              <a:rPr lang="da-DK"/>
              <a:t>Klik på ikonet for at tilføje et billede</a:t>
            </a:r>
            <a:endParaRPr lang="en-GB"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baseline="0">
                <a:solidFill>
                  <a:schemeClr val="bg1"/>
                </a:solidFill>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bg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a:blipFill>
            <a:blip r:embed="rId2"/>
            <a:stretch>
              <a:fillRect/>
            </a:stretch>
          </a:blipFill>
        </p:spPr>
        <p:txBody>
          <a:bodyPr/>
          <a:lstStyle>
            <a:lvl1pPr>
              <a:defRPr>
                <a:solidFill>
                  <a:schemeClr val="bg1"/>
                </a:solidFill>
              </a:defRPr>
            </a:lvl1pPr>
          </a:lstStyle>
          <a:p>
            <a:fld id="{DCC6BDD3-FF4D-49C7-9C58-35359843F29E}" type="datetime2">
              <a:rPr lang="da-DK" smtClean="0"/>
              <a:t>25. januar 2021</a:t>
            </a:fld>
            <a:endParaRPr lang="da-DK" dirty="0"/>
          </a:p>
        </p:txBody>
      </p:sp>
      <p:sp>
        <p:nvSpPr>
          <p:cNvPr id="5" name="Footer Placeholder 4"/>
          <p:cNvSpPr>
            <a:spLocks noGrp="1"/>
          </p:cNvSpPr>
          <p:nvPr>
            <p:ph type="ftr" sz="quarter" idx="11"/>
          </p:nvPr>
        </p:nvSpPr>
        <p:spPr>
          <a:blipFill>
            <a:blip r:embed="rId2"/>
            <a:stretch>
              <a:fillRect/>
            </a:stretch>
          </a:blipFill>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da-DK" smtClean="0"/>
              <a:pPr/>
              <a:t>‹nr.›</a:t>
            </a:fld>
            <a:endParaRPr lang="da-DK" dirty="0"/>
          </a:p>
        </p:txBody>
      </p:sp>
      <p:sp>
        <p:nvSpPr>
          <p:cNvPr id="16"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7"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18"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uppe 75"/>
          <p:cNvGrpSpPr>
            <a:grpSpLocks/>
          </p:cNvGrpSpPr>
          <p:nvPr userDrawn="1"/>
        </p:nvGrpSpPr>
        <p:grpSpPr bwMode="auto">
          <a:xfrm>
            <a:off x="12349650" y="1546869"/>
            <a:ext cx="2035175" cy="3053620"/>
            <a:chOff x="5186790" y="1517655"/>
            <a:chExt cx="2034660" cy="3052739"/>
          </a:xfrm>
        </p:grpSpPr>
        <p:sp>
          <p:nvSpPr>
            <p:cNvPr id="24"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a:solidFill>
                    <a:schemeClr val="tx1"/>
                  </a:solidFill>
                  <a:latin typeface="+mn-lt"/>
                </a:rPr>
                <a:t>Indsæt billede</a:t>
              </a:r>
            </a:p>
            <a:p>
              <a:pPr eaLnBrk="1" hangingPunct="1">
                <a:spcBef>
                  <a:spcPts val="0"/>
                </a:spcBef>
                <a:spcAft>
                  <a:spcPts val="240"/>
                </a:spcAft>
                <a:buFontTx/>
                <a:buNone/>
                <a:defRPr/>
              </a:pPr>
              <a:r>
                <a:rPr lang="da-DK" sz="1000" b="1" noProof="1">
                  <a:solidFill>
                    <a:schemeClr val="tx1"/>
                  </a:solidFill>
                  <a:latin typeface="+mn-lt"/>
                </a:rPr>
                <a:t>1.</a:t>
              </a:r>
              <a:r>
                <a:rPr lang="da-DK" sz="1000" noProof="1">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a:solidFill>
                    <a:schemeClr val="tx1"/>
                  </a:solidFill>
                  <a:latin typeface="+mn-lt"/>
                </a:rPr>
                <a:t>af pladsholderen</a:t>
              </a:r>
            </a:p>
            <a:p>
              <a:pPr eaLnBrk="1" hangingPunct="1">
                <a:spcBef>
                  <a:spcPts val="0"/>
                </a:spcBef>
                <a:spcAft>
                  <a:spcPts val="240"/>
                </a:spcAft>
                <a:buFontTx/>
                <a:buNone/>
                <a:defRPr/>
              </a:pPr>
              <a:r>
                <a:rPr lang="da-DK" sz="1000" b="1" noProof="1">
                  <a:solidFill>
                    <a:schemeClr val="tx1"/>
                  </a:solidFill>
                  <a:latin typeface="+mn-lt"/>
                </a:rPr>
                <a:t>2. </a:t>
              </a:r>
              <a:r>
                <a:rPr lang="da-DK" sz="1000" noProof="1">
                  <a:solidFill>
                    <a:schemeClr val="tx1"/>
                  </a:solidFill>
                  <a:latin typeface="+mn-lt"/>
                </a:rPr>
                <a:t>Indsæt det ønskede billede</a:t>
              </a:r>
            </a:p>
            <a:p>
              <a:pPr eaLnBrk="1" hangingPunct="1">
                <a:spcBef>
                  <a:spcPts val="0"/>
                </a:spcBef>
                <a:spcAft>
                  <a:spcPts val="240"/>
                </a:spcAft>
                <a:buFontTx/>
                <a:buNone/>
                <a:defRPr/>
              </a:pPr>
              <a:endParaRPr lang="da-DK" sz="1000" noProof="1">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a:latin typeface="+mn-lt"/>
                </a:rPr>
                <a:t>Ændre billedets størrelse/fokus</a:t>
              </a:r>
            </a:p>
            <a:p>
              <a:pPr eaLnBrk="1" hangingPunct="1">
                <a:spcBef>
                  <a:spcPts val="0"/>
                </a:spcBef>
                <a:spcAft>
                  <a:spcPts val="240"/>
                </a:spcAft>
                <a:buFontTx/>
                <a:buNone/>
                <a:defRPr/>
              </a:pPr>
              <a:r>
                <a:rPr lang="da-DK" sz="1000" b="1" noProof="1">
                  <a:solidFill>
                    <a:schemeClr val="tx1"/>
                  </a:solidFill>
                  <a:latin typeface="+mn-lt"/>
                </a:rPr>
                <a:t>1. </a:t>
              </a:r>
              <a:r>
                <a:rPr lang="da-DK" sz="1000" dirty="0">
                  <a:latin typeface="+mn-lt"/>
                </a:rPr>
                <a:t>Marker billedet og vælg funktionen </a:t>
              </a:r>
              <a:r>
                <a:rPr lang="da-DK" sz="1000" b="1" dirty="0">
                  <a:latin typeface="+mn-lt"/>
                </a:rPr>
                <a:t>Beskær</a:t>
              </a:r>
              <a:r>
                <a:rPr lang="da-DK" sz="1000" dirty="0">
                  <a:latin typeface="+mn-lt"/>
                </a:rPr>
                <a:t> og herefter </a:t>
              </a:r>
              <a:r>
                <a:rPr lang="da-DK" sz="1000" b="1" dirty="0">
                  <a:latin typeface="+mn-lt"/>
                </a:rPr>
                <a:t>Fyld. </a:t>
              </a:r>
              <a:r>
                <a:rPr lang="da-DK" sz="1000" dirty="0">
                  <a:latin typeface="+mn-lt"/>
                </a:rPr>
                <a:t>Træk i billedet, så du får det ønskede udsnit ind i billedrammen</a:t>
              </a: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a:solidFill>
                    <a:schemeClr val="tx1"/>
                  </a:solidFill>
                  <a:latin typeface="+mn-lt"/>
                  <a:cs typeface="Arial" pitchFamily="34" charset="0"/>
                </a:rPr>
                <a:t>2. </a:t>
              </a:r>
              <a:r>
                <a:rPr lang="da-DK" altLang="da-DK" sz="1000" noProof="1">
                  <a:solidFill>
                    <a:schemeClr val="tx1"/>
                  </a:solidFill>
                  <a:latin typeface="+mn-lt"/>
                  <a:cs typeface="Arial" pitchFamily="34" charset="0"/>
                </a:rPr>
                <a:t>Ønsker du at skalere billedet, så hold </a:t>
              </a:r>
              <a:r>
                <a:rPr lang="da-DK" altLang="da-DK" sz="1000" b="1" noProof="1">
                  <a:solidFill>
                    <a:schemeClr val="tx1"/>
                  </a:solidFill>
                  <a:latin typeface="+mn-lt"/>
                  <a:cs typeface="Arial" pitchFamily="34" charset="0"/>
                </a:rPr>
                <a:t>SHIFT</a:t>
              </a:r>
              <a:r>
                <a:rPr lang="da-DK" altLang="da-DK" sz="1000" noProof="1">
                  <a:solidFill>
                    <a:schemeClr val="tx1"/>
                  </a:solidFill>
                  <a:latin typeface="+mn-lt"/>
                  <a:cs typeface="Arial" pitchFamily="34" charset="0"/>
                </a:rPr>
                <a:t>-knappen nede, mens der trækkes i billedets hjørner</a:t>
              </a:r>
            </a:p>
          </p:txBody>
        </p:sp>
        <p:pic>
          <p:nvPicPr>
            <p:cNvPr id="26"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5186790" y="4191100"/>
              <a:ext cx="330061" cy="379294"/>
              <a:chOff x="1018031" y="6329953"/>
              <a:chExt cx="373412" cy="429112"/>
            </a:xfrm>
          </p:grpSpPr>
          <p:pic>
            <p:nvPicPr>
              <p:cNvPr id="28"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19" name="Text Placeholder 16"/>
          <p:cNvSpPr>
            <a:spLocks noGrp="1"/>
          </p:cNvSpPr>
          <p:nvPr>
            <p:ph type="body" sz="quarter" idx="14"/>
          </p:nvPr>
        </p:nvSpPr>
        <p:spPr>
          <a:xfrm>
            <a:off x="761500" y="5922000"/>
            <a:ext cx="2448000" cy="374400"/>
          </a:xfrm>
          <a:blipFill>
            <a:blip r:embed="rId6"/>
            <a:stretch>
              <a:fillRect/>
            </a:stretch>
          </a:blipFill>
        </p:spPr>
        <p:txBody>
          <a:bodyPr tIns="7200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221063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IV - Stort iko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4" name="Picture Placeholder 8"/>
          <p:cNvSpPr>
            <a:spLocks noGrp="1"/>
          </p:cNvSpPr>
          <p:nvPr>
            <p:ph type="pic" sz="quarter" idx="16" hasCustomPrompt="1"/>
          </p:nvPr>
        </p:nvSpPr>
        <p:spPr>
          <a:xfrm>
            <a:off x="4150412" y="1581394"/>
            <a:ext cx="3888000" cy="394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a:t>Klik på ikonet for at tilføje et ikon</a:t>
            </a:r>
            <a:endParaRPr lang="en-GB" dirty="0"/>
          </a:p>
        </p:txBody>
      </p:sp>
      <p:sp>
        <p:nvSpPr>
          <p:cNvPr id="15" name="Text Placeholder 1"/>
          <p:cNvSpPr>
            <a:spLocks noGrp="1"/>
          </p:cNvSpPr>
          <p:nvPr>
            <p:ph type="body" sz="quarter" idx="13" hasCustomPrompt="1"/>
          </p:nvPr>
        </p:nvSpPr>
        <p:spPr>
          <a:xfrm>
            <a:off x="768150" y="579714"/>
            <a:ext cx="5182366"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a:t>Indsæt tekst</a:t>
            </a:r>
          </a:p>
        </p:txBody>
      </p:sp>
      <p:sp>
        <p:nvSpPr>
          <p:cNvPr id="16" name="Text Placeholder 2"/>
          <p:cNvSpPr>
            <a:spLocks noGrp="1"/>
          </p:cNvSpPr>
          <p:nvPr>
            <p:ph type="body" sz="quarter" idx="15" hasCustomPrompt="1"/>
          </p:nvPr>
        </p:nvSpPr>
        <p:spPr>
          <a:xfrm>
            <a:off x="6238309" y="579714"/>
            <a:ext cx="5182366"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a:t>Indsæt tekst</a:t>
            </a:r>
          </a:p>
        </p:txBody>
      </p:sp>
      <p:sp>
        <p:nvSpPr>
          <p:cNvPr id="4" name="Date Placeholder 3"/>
          <p:cNvSpPr>
            <a:spLocks noGrp="1"/>
          </p:cNvSpPr>
          <p:nvPr>
            <p:ph type="dt" sz="half" idx="10"/>
          </p:nvPr>
        </p:nvSpPr>
        <p:spPr/>
        <p:txBody>
          <a:bodyPr/>
          <a:lstStyle/>
          <a:p>
            <a:fld id="{5360386D-51AE-4430-8E65-9E08B73A8C6D}"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3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37"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38"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9" name="Group 7"/>
          <p:cNvGrpSpPr/>
          <p:nvPr userDrawn="1"/>
        </p:nvGrpSpPr>
        <p:grpSpPr>
          <a:xfrm>
            <a:off x="-2389014" y="3657183"/>
            <a:ext cx="2275961" cy="3180414"/>
            <a:chOff x="-2389014" y="3657183"/>
            <a:chExt cx="2275961" cy="3180414"/>
          </a:xfrm>
        </p:grpSpPr>
        <p:grpSp>
          <p:nvGrpSpPr>
            <p:cNvPr id="40" name="Gruppe 37"/>
            <p:cNvGrpSpPr/>
            <p:nvPr userDrawn="1"/>
          </p:nvGrpSpPr>
          <p:grpSpPr>
            <a:xfrm>
              <a:off x="-2261220" y="3657183"/>
              <a:ext cx="2148167" cy="3180414"/>
              <a:chOff x="-2261220" y="2628888"/>
              <a:chExt cx="2148167" cy="3180414"/>
            </a:xfrm>
          </p:grpSpPr>
          <p:pic>
            <p:nvPicPr>
              <p:cNvPr id="4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6"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47" name="Gruppe 40"/>
              <p:cNvGrpSpPr/>
              <p:nvPr userDrawn="1"/>
            </p:nvGrpSpPr>
            <p:grpSpPr>
              <a:xfrm>
                <a:off x="-1426464" y="4317211"/>
                <a:ext cx="1313411" cy="1492091"/>
                <a:chOff x="-1426464" y="4279878"/>
                <a:chExt cx="1313411" cy="1492091"/>
              </a:xfrm>
            </p:grpSpPr>
            <p:pic>
              <p:nvPicPr>
                <p:cNvPr id="4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9"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1"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2" name="Lige forbindelse 47"/>
            <p:cNvCxnSpPr>
              <a:endCxn id="41"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44"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uppe 75"/>
          <p:cNvGrpSpPr>
            <a:grpSpLocks/>
          </p:cNvGrpSpPr>
          <p:nvPr userDrawn="1"/>
        </p:nvGrpSpPr>
        <p:grpSpPr bwMode="auto">
          <a:xfrm>
            <a:off x="12349650" y="1546869"/>
            <a:ext cx="2035175" cy="3053620"/>
            <a:chOff x="5186790" y="1517655"/>
            <a:chExt cx="2034660" cy="3052739"/>
          </a:xfrm>
        </p:grpSpPr>
        <p:sp>
          <p:nvSpPr>
            <p:cNvPr id="33"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a:solidFill>
                    <a:schemeClr val="tx1"/>
                  </a:solidFill>
                  <a:latin typeface="+mn-lt"/>
                </a:rPr>
                <a:t>Indsæt ikon</a:t>
              </a:r>
            </a:p>
            <a:p>
              <a:pPr eaLnBrk="1" hangingPunct="1">
                <a:spcBef>
                  <a:spcPts val="0"/>
                </a:spcBef>
                <a:spcAft>
                  <a:spcPts val="240"/>
                </a:spcAft>
                <a:buFontTx/>
                <a:buNone/>
                <a:defRPr/>
              </a:pPr>
              <a:r>
                <a:rPr lang="da-DK" sz="1000" b="1" noProof="1">
                  <a:solidFill>
                    <a:schemeClr val="tx1"/>
                  </a:solidFill>
                  <a:latin typeface="+mn-lt"/>
                </a:rPr>
                <a:t>1.</a:t>
              </a:r>
              <a:r>
                <a:rPr lang="da-DK" sz="1000" noProof="1">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a:solidFill>
                    <a:schemeClr val="tx1"/>
                  </a:solidFill>
                  <a:latin typeface="+mn-lt"/>
                </a:rPr>
                <a:t>af pladsholderen</a:t>
              </a:r>
            </a:p>
            <a:p>
              <a:pPr eaLnBrk="1" hangingPunct="1">
                <a:spcBef>
                  <a:spcPts val="0"/>
                </a:spcBef>
                <a:spcAft>
                  <a:spcPts val="240"/>
                </a:spcAft>
                <a:buFontTx/>
                <a:buNone/>
                <a:defRPr/>
              </a:pPr>
              <a:r>
                <a:rPr lang="da-DK" sz="1000" b="1" noProof="1">
                  <a:solidFill>
                    <a:schemeClr val="tx1"/>
                  </a:solidFill>
                  <a:latin typeface="+mn-lt"/>
                </a:rPr>
                <a:t>2. </a:t>
              </a:r>
              <a:r>
                <a:rPr lang="da-DK" sz="1000" noProof="1">
                  <a:solidFill>
                    <a:schemeClr val="tx1"/>
                  </a:solidFill>
                  <a:latin typeface="+mn-lt"/>
                </a:rPr>
                <a:t>Indsæt det ønskede ikon</a:t>
              </a:r>
            </a:p>
            <a:p>
              <a:pPr eaLnBrk="1" hangingPunct="1">
                <a:spcBef>
                  <a:spcPts val="0"/>
                </a:spcBef>
                <a:spcAft>
                  <a:spcPts val="240"/>
                </a:spcAft>
                <a:buFontTx/>
                <a:buNone/>
                <a:defRPr/>
              </a:pPr>
              <a:endParaRPr lang="da-DK" sz="1000" noProof="1">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a:latin typeface="+mn-lt"/>
                </a:rPr>
                <a:t>Ændre ikonets størrelse/fokus</a:t>
              </a:r>
            </a:p>
            <a:p>
              <a:pPr eaLnBrk="1" hangingPunct="1">
                <a:spcBef>
                  <a:spcPts val="0"/>
                </a:spcBef>
                <a:spcAft>
                  <a:spcPts val="240"/>
                </a:spcAft>
                <a:buFontTx/>
                <a:buNone/>
                <a:defRPr/>
              </a:pPr>
              <a:r>
                <a:rPr lang="da-DK" sz="1000" b="1" noProof="1">
                  <a:solidFill>
                    <a:schemeClr val="tx1"/>
                  </a:solidFill>
                  <a:latin typeface="+mn-lt"/>
                </a:rPr>
                <a:t>1. </a:t>
              </a:r>
              <a:r>
                <a:rPr lang="da-DK" sz="1000" dirty="0">
                  <a:latin typeface="+mn-lt"/>
                </a:rPr>
                <a:t>Marker ikonet og vælg funktionen </a:t>
              </a:r>
              <a:r>
                <a:rPr lang="da-DK" sz="1000" b="1" dirty="0">
                  <a:latin typeface="+mn-lt"/>
                </a:rPr>
                <a:t>Beskær</a:t>
              </a:r>
              <a:r>
                <a:rPr lang="da-DK" sz="1000" dirty="0">
                  <a:latin typeface="+mn-lt"/>
                </a:rPr>
                <a:t> og herefter </a:t>
              </a:r>
              <a:r>
                <a:rPr lang="da-DK" sz="1000" b="1" dirty="0">
                  <a:latin typeface="+mn-lt"/>
                </a:rPr>
                <a:t>Fyld. </a:t>
              </a:r>
              <a:r>
                <a:rPr lang="da-DK" sz="1000" dirty="0">
                  <a:latin typeface="+mn-lt"/>
                </a:rPr>
                <a:t>Træk i billedet, så du får det ønskede udsnit ind i billedrammen</a:t>
              </a: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a:solidFill>
                    <a:schemeClr val="tx1"/>
                  </a:solidFill>
                  <a:latin typeface="+mn-lt"/>
                  <a:cs typeface="Arial" pitchFamily="34" charset="0"/>
                </a:rPr>
                <a:t>2. </a:t>
              </a:r>
              <a:r>
                <a:rPr lang="da-DK" altLang="da-DK" sz="1000" noProof="1">
                  <a:solidFill>
                    <a:schemeClr val="tx1"/>
                  </a:solidFill>
                  <a:latin typeface="+mn-lt"/>
                  <a:cs typeface="Arial" pitchFamily="34" charset="0"/>
                </a:rPr>
                <a:t>Ønsker du at skalere billedet, så hold </a:t>
              </a:r>
              <a:r>
                <a:rPr lang="da-DK" altLang="da-DK" sz="1000" b="1" noProof="1">
                  <a:solidFill>
                    <a:schemeClr val="tx1"/>
                  </a:solidFill>
                  <a:latin typeface="+mn-lt"/>
                  <a:cs typeface="Arial" pitchFamily="34" charset="0"/>
                </a:rPr>
                <a:t>SHIFT</a:t>
              </a:r>
              <a:r>
                <a:rPr lang="da-DK" altLang="da-DK" sz="1000" noProof="1">
                  <a:solidFill>
                    <a:schemeClr val="tx1"/>
                  </a:solidFill>
                  <a:latin typeface="+mn-lt"/>
                  <a:cs typeface="Arial" pitchFamily="34" charset="0"/>
                </a:rPr>
                <a:t>-knappen nede, mens der trækkes i ikonets hjørner</a:t>
              </a:r>
            </a:p>
          </p:txBody>
        </p:sp>
        <p:pic>
          <p:nvPicPr>
            <p:cNvPr id="36" name="Billed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uppe 78"/>
            <p:cNvGrpSpPr>
              <a:grpSpLocks/>
            </p:cNvGrpSpPr>
            <p:nvPr/>
          </p:nvGrpSpPr>
          <p:grpSpPr bwMode="auto">
            <a:xfrm>
              <a:off x="5186790" y="4191100"/>
              <a:ext cx="330061" cy="379294"/>
              <a:chOff x="1018031" y="6329953"/>
              <a:chExt cx="373412" cy="429112"/>
            </a:xfrm>
          </p:grpSpPr>
          <p:pic>
            <p:nvPicPr>
              <p:cNvPr id="53" name="Billed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31" name="Text Placeholder 16"/>
          <p:cNvSpPr>
            <a:spLocks noGrp="1"/>
          </p:cNvSpPr>
          <p:nvPr>
            <p:ph type="body" sz="quarter" idx="17"/>
          </p:nvPr>
        </p:nvSpPr>
        <p:spPr>
          <a:xfrm>
            <a:off x="761501" y="5922000"/>
            <a:ext cx="2448000" cy="374400"/>
          </a:xfrm>
          <a:blipFill>
            <a:blip r:embed="rId7"/>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2735459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side I">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dirty="0"/>
              <a:t>Overskrift i maksimalt to linjer</a:t>
            </a:r>
          </a:p>
        </p:txBody>
      </p:sp>
      <p:sp>
        <p:nvSpPr>
          <p:cNvPr id="3" name="Content Placeholder 2"/>
          <p:cNvSpPr>
            <a:spLocks noGrp="1"/>
          </p:cNvSpPr>
          <p:nvPr>
            <p:ph idx="1" hasCustomPrompt="1"/>
          </p:nvPr>
        </p:nvSpPr>
        <p:spPr>
          <a:xfrm>
            <a:off x="767208" y="1916113"/>
            <a:ext cx="10654409" cy="3922720"/>
          </a:xfrm>
        </p:spPr>
        <p:txBody>
          <a:bodyPr/>
          <a:lstStyle>
            <a:lvl1pPr marL="0" indent="0">
              <a:lnSpc>
                <a:spcPct val="100000"/>
              </a:lnSpc>
              <a:spcBef>
                <a:spcPts val="0"/>
              </a:spcBef>
              <a:spcAft>
                <a:spcPts val="0"/>
              </a:spcAft>
              <a:buFont typeface="Arial" panose="020B0604020202020204" pitchFamily="34" charset="0"/>
              <a:buChar char="​"/>
              <a:defRPr baseline="0"/>
            </a:lvl1pPr>
            <a:lvl2pPr marL="0" indent="0">
              <a:lnSpc>
                <a:spcPct val="100000"/>
              </a:lnSpc>
              <a:spcBef>
                <a:spcPts val="0"/>
              </a:spcBef>
              <a:buFont typeface="Arial" panose="020B0604020202020204" pitchFamily="34" charset="0"/>
              <a:buChar char="​"/>
              <a:defRPr sz="2500" baseline="0">
                <a:latin typeface="VIA Type Office Light" panose="02000503000000020004" pitchFamily="2" charset="0"/>
              </a:defRPr>
            </a:lvl2pPr>
            <a:lvl3pPr marL="90000" indent="-450000">
              <a:lnSpc>
                <a:spcPct val="100000"/>
              </a:lnSpc>
              <a:spcBef>
                <a:spcPts val="0"/>
              </a:spcBef>
              <a:buFont typeface="Arial" panose="020B0604020202020204" pitchFamily="34" charset="0"/>
              <a:buChar char="–"/>
              <a:defRPr sz="2500" spc="-90" baseline="0">
                <a:latin typeface="+mn-lt"/>
              </a:defRPr>
            </a:lvl3pPr>
            <a:lvl4pPr marL="0" indent="0">
              <a:lnSpc>
                <a:spcPct val="100000"/>
              </a:lnSpc>
              <a:spcBef>
                <a:spcPts val="0"/>
              </a:spcBef>
              <a:buFont typeface="Arial" panose="020B0604020202020204" pitchFamily="34" charset="0"/>
              <a:buChar char="​"/>
              <a:defRPr sz="1400"/>
            </a:lvl4pPr>
            <a:lvl5pPr marL="0" indent="0">
              <a:lnSpc>
                <a:spcPct val="100000"/>
              </a:lnSpc>
              <a:spcBef>
                <a:spcPts val="0"/>
              </a:spcBef>
              <a:buFont typeface="Arial" panose="020B0604020202020204" pitchFamily="34" charset="0"/>
              <a:buChar char="​"/>
              <a:defRPr sz="1400">
                <a:latin typeface="VIA Type Office Light" panose="02000503000000020004" pitchFamily="2" charset="0"/>
              </a:defRPr>
            </a:lvl5pPr>
            <a:lvl6pPr marL="450000" indent="-450000">
              <a:lnSpc>
                <a:spcPct val="100000"/>
              </a:lnSpc>
              <a:spcBef>
                <a:spcPts val="0"/>
              </a:spcBef>
              <a:buFont typeface="Arial" panose="020B0604020202020204" pitchFamily="34" charset="0"/>
              <a:buChar char="–"/>
              <a:defRPr sz="1400" baseline="0"/>
            </a:lvl6pPr>
            <a:lvl7pPr marL="0" indent="0">
              <a:lnSpc>
                <a:spcPct val="100000"/>
              </a:lnSpc>
              <a:spcBef>
                <a:spcPts val="0"/>
              </a:spcBef>
              <a:buFont typeface="Arial" panose="020B0604020202020204" pitchFamily="34" charset="0"/>
              <a:buChar char="​"/>
              <a:defRPr sz="1050"/>
            </a:lvl7pPr>
            <a:lvl8pPr marL="0" indent="0">
              <a:lnSpc>
                <a:spcPct val="100000"/>
              </a:lnSpc>
              <a:spcBef>
                <a:spcPts val="0"/>
              </a:spcBef>
              <a:buFont typeface="Arial" panose="020B0604020202020204" pitchFamily="34" charset="0"/>
              <a:buChar char="​"/>
              <a:defRPr sz="1050" baseline="0">
                <a:latin typeface="VIA Type Office Light" panose="02000503000000020004" pitchFamily="2" charset="0"/>
              </a:defRPr>
            </a:lvl8pPr>
            <a:lvl9pPr marL="450000" indent="-450000">
              <a:lnSpc>
                <a:spcPct val="100000"/>
              </a:lnSpc>
              <a:spcBef>
                <a:spcPts val="0"/>
              </a:spcBef>
              <a:buFont typeface="Arial" panose="020B0604020202020204" pitchFamily="34" charset="0"/>
              <a:buChar char="–"/>
              <a:defRPr sz="1050" baseline="0"/>
            </a:lvl9pPr>
          </a:lstStyle>
          <a:p>
            <a:pPr lvl="0"/>
            <a:r>
              <a:rPr lang="da-DK" dirty="0"/>
              <a:t>Første niveau tekst </a:t>
            </a:r>
            <a:r>
              <a:rPr lang="da-DK" dirty="0" err="1"/>
              <a:t>regular</a:t>
            </a:r>
            <a:r>
              <a:rPr lang="da-DK" dirty="0"/>
              <a:t>, brug forøg/formindsk listeniveau for at hoppe mellem niveauerne</a:t>
            </a:r>
          </a:p>
          <a:p>
            <a:pPr lvl="1"/>
            <a:r>
              <a:rPr lang="da-DK" dirty="0"/>
              <a:t>Andet niveau </a:t>
            </a:r>
            <a:r>
              <a:rPr lang="da-DK" dirty="0" err="1"/>
              <a:t>Regular</a:t>
            </a:r>
            <a:endParaRPr lang="da-DK" dirty="0"/>
          </a:p>
          <a:p>
            <a:pPr lvl="2"/>
            <a:r>
              <a:rPr lang="da-DK" dirty="0"/>
              <a:t>Tredje niveau Light</a:t>
            </a:r>
          </a:p>
          <a:p>
            <a:pPr lvl="3"/>
            <a:r>
              <a:rPr lang="da-DK" dirty="0"/>
              <a:t>Fjerde niveau H5 </a:t>
            </a:r>
            <a:r>
              <a:rPr lang="da-DK" dirty="0" err="1"/>
              <a:t>Regular</a:t>
            </a:r>
            <a:endParaRPr lang="da-DK" dirty="0"/>
          </a:p>
          <a:p>
            <a:pPr lvl="4"/>
            <a:r>
              <a:rPr lang="da-DK" dirty="0"/>
              <a:t>Femte niveau H5 Light</a:t>
            </a:r>
          </a:p>
          <a:p>
            <a:pPr lvl="5"/>
            <a:r>
              <a:rPr lang="da-DK" dirty="0"/>
              <a:t>Sjette niveau</a:t>
            </a:r>
          </a:p>
          <a:p>
            <a:pPr lvl="6"/>
            <a:r>
              <a:rPr lang="da-DK" dirty="0"/>
              <a:t>Syvende niveau H6 </a:t>
            </a:r>
            <a:r>
              <a:rPr lang="da-DK" dirty="0" err="1"/>
              <a:t>Regular</a:t>
            </a:r>
            <a:endParaRPr lang="da-DK" dirty="0"/>
          </a:p>
          <a:p>
            <a:pPr lvl="7"/>
            <a:r>
              <a:rPr lang="da-DK" dirty="0"/>
              <a:t>Ottende niveau H6 Light</a:t>
            </a:r>
          </a:p>
          <a:p>
            <a:pPr lvl="8"/>
            <a:r>
              <a:rPr lang="da-DK" dirty="0"/>
              <a:t>Niende niveau H6 </a:t>
            </a:r>
            <a:r>
              <a:rPr lang="da-DK" dirty="0" err="1"/>
              <a:t>bullet</a:t>
            </a:r>
            <a:endParaRPr lang="da-DK" dirty="0"/>
          </a:p>
        </p:txBody>
      </p:sp>
      <p:sp>
        <p:nvSpPr>
          <p:cNvPr id="4" name="Date Placeholder 3"/>
          <p:cNvSpPr>
            <a:spLocks noGrp="1"/>
          </p:cNvSpPr>
          <p:nvPr>
            <p:ph type="dt" sz="half" idx="10"/>
          </p:nvPr>
        </p:nvSpPr>
        <p:spPr/>
        <p:txBody>
          <a:bodyPr/>
          <a:lstStyle/>
          <a:p>
            <a:fld id="{C7236216-5406-4D9C-A65B-E57228DF31C0}"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grpSp>
        <p:nvGrpSpPr>
          <p:cNvPr id="27" name="Group 7"/>
          <p:cNvGrpSpPr/>
          <p:nvPr userDrawn="1"/>
        </p:nvGrpSpPr>
        <p:grpSpPr>
          <a:xfrm>
            <a:off x="-2389014" y="3657183"/>
            <a:ext cx="2275961" cy="3180414"/>
            <a:chOff x="-2389014" y="3657183"/>
            <a:chExt cx="2275961" cy="3180414"/>
          </a:xfrm>
        </p:grpSpPr>
        <p:grpSp>
          <p:nvGrpSpPr>
            <p:cNvPr id="28" name="Gruppe 37"/>
            <p:cNvGrpSpPr/>
            <p:nvPr userDrawn="1"/>
          </p:nvGrpSpPr>
          <p:grpSpPr>
            <a:xfrm>
              <a:off x="-2261220" y="3657183"/>
              <a:ext cx="2148167" cy="3180414"/>
              <a:chOff x="-2261220" y="2628888"/>
              <a:chExt cx="2148167" cy="3180414"/>
            </a:xfrm>
          </p:grpSpPr>
          <p:pic>
            <p:nvPicPr>
              <p:cNvPr id="4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0"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51" name="Gruppe 40"/>
              <p:cNvGrpSpPr/>
              <p:nvPr userDrawn="1"/>
            </p:nvGrpSpPr>
            <p:grpSpPr>
              <a:xfrm>
                <a:off x="-1426464" y="4317211"/>
                <a:ext cx="1313411" cy="1492091"/>
                <a:chOff x="-1426464" y="4279878"/>
                <a:chExt cx="1313411" cy="1492091"/>
              </a:xfrm>
            </p:grpSpPr>
            <p:pic>
              <p:nvPicPr>
                <p:cNvPr id="5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53"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9"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30" name="Lige forbindelse 47"/>
            <p:cNvCxnSpPr>
              <a:endCxn id="29"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37"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AutoShape 4"/>
          <p:cNvSpPr>
            <a:spLocks/>
          </p:cNvSpPr>
          <p:nvPr userDrawn="1"/>
        </p:nvSpPr>
        <p:spPr bwMode="gray">
          <a:xfrm>
            <a:off x="-2196752" y="-11761"/>
            <a:ext cx="211737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1. eller 2. linje i overskriften</a:t>
            </a:r>
            <a:r>
              <a:rPr lang="da-DK" altLang="da-DK" sz="1000" b="0" baseline="0" noProof="1">
                <a:solidFill>
                  <a:schemeClr val="tx1"/>
                </a:solidFill>
                <a:latin typeface="+mn-lt"/>
                <a:cs typeface="Arial" charset="0"/>
              </a:rPr>
              <a:t> </a:t>
            </a:r>
            <a:r>
              <a:rPr lang="da-DK" altLang="da-DK" sz="1000" b="0" noProof="1">
                <a:solidFill>
                  <a:schemeClr val="tx1"/>
                </a:solidFill>
                <a:latin typeface="+mn-lt"/>
                <a:cs typeface="Arial" charset="0"/>
              </a:rPr>
              <a:t>ved at markere linjen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0"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r>
              <a:rPr lang="da-DK" altLang="da-DK" sz="1000" b="1" baseline="0" noProof="1">
                <a:solidFill>
                  <a:schemeClr val="tx1"/>
                </a:solidFill>
                <a:latin typeface="+mn-lt"/>
                <a:cs typeface="Arial" charset="0"/>
              </a:rPr>
              <a:t>Typografier</a:t>
            </a:r>
          </a:p>
          <a:p>
            <a:pPr algn="r" eaLnBrk="1" hangingPunct="1">
              <a:spcBef>
                <a:spcPct val="0"/>
              </a:spcBef>
              <a:buFontTx/>
              <a:buNone/>
              <a:defRPr/>
            </a:pPr>
            <a:r>
              <a:rPr lang="da-DK" altLang="da-DK" sz="1000" b="0" baseline="0" noProof="1">
                <a:solidFill>
                  <a:schemeClr val="tx1"/>
                </a:solidFill>
                <a:latin typeface="+mn-lt"/>
                <a:cs typeface="Arial" charset="0"/>
              </a:rPr>
              <a:t>1. Niveau = Regular 25 pkt</a:t>
            </a:r>
          </a:p>
          <a:p>
            <a:pPr algn="r" eaLnBrk="1" hangingPunct="1">
              <a:spcBef>
                <a:spcPct val="0"/>
              </a:spcBef>
              <a:buFontTx/>
              <a:buNone/>
              <a:defRPr/>
            </a:pPr>
            <a:r>
              <a:rPr lang="da-DK" altLang="da-DK" sz="1000" b="0" noProof="1">
                <a:solidFill>
                  <a:schemeClr val="tx1"/>
                </a:solidFill>
                <a:latin typeface="+mn-lt"/>
                <a:cs typeface="Arial" charset="0"/>
              </a:rPr>
              <a:t>2. Niveau = Light</a:t>
            </a:r>
            <a:r>
              <a:rPr lang="da-DK" altLang="da-DK" sz="1000" b="0" baseline="0" noProof="1">
                <a:solidFill>
                  <a:schemeClr val="tx1"/>
                </a:solidFill>
                <a:latin typeface="+mn-lt"/>
                <a:cs typeface="Arial" charset="0"/>
              </a:rPr>
              <a:t> 25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3. Niveau = Bullet 25 pkt</a:t>
            </a:r>
            <a:r>
              <a:rPr lang="da-DK" altLang="da-DK" sz="1000" b="0" noProof="1">
                <a:solidFill>
                  <a:schemeClr val="tx1"/>
                </a:solidFill>
                <a:latin typeface="+mn-lt"/>
                <a:cs typeface="Arial" charset="0"/>
              </a:rPr>
              <a:t> </a:t>
            </a:r>
          </a:p>
          <a:p>
            <a:pPr algn="r" eaLnBrk="1" hangingPunct="1">
              <a:spcBef>
                <a:spcPct val="0"/>
              </a:spcBef>
              <a:buFontTx/>
              <a:buNone/>
              <a:defRPr/>
            </a:pPr>
            <a:r>
              <a:rPr lang="da-DK" altLang="da-DK" sz="1000" b="0" noProof="1">
                <a:solidFill>
                  <a:schemeClr val="tx1"/>
                </a:solidFill>
                <a:latin typeface="+mn-lt"/>
                <a:cs typeface="Arial" charset="0"/>
              </a:rPr>
              <a:t>4. Niveau = Regular 14 pkt</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5. Niveau = </a:t>
            </a:r>
            <a:r>
              <a:rPr lang="da-DK" altLang="da-DK" sz="1000" b="0" baseline="0" noProof="1">
                <a:solidFill>
                  <a:schemeClr val="tx1"/>
                </a:solidFill>
                <a:latin typeface="+mn-lt"/>
                <a:cs typeface="Arial" charset="0"/>
              </a:rPr>
              <a:t>Light 14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6. Niveau = Bullet 14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7. Niveau = Regular 10,5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8. Niveau = Light 10,5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9. Niveau = Bullet 10,5 pkt </a:t>
            </a:r>
            <a:br>
              <a:rPr lang="da-DK" altLang="da-DK" sz="1000" b="0" baseline="0" noProof="1">
                <a:solidFill>
                  <a:schemeClr val="tx1"/>
                </a:solidFill>
                <a:latin typeface="+mn-lt"/>
                <a:cs typeface="Arial" charset="0"/>
              </a:rPr>
            </a:b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Brug </a:t>
            </a:r>
            <a:r>
              <a:rPr lang="da-DK" altLang="da-DK" sz="1000" b="1" baseline="0" noProof="1">
                <a:solidFill>
                  <a:schemeClr val="tx1"/>
                </a:solidFill>
                <a:latin typeface="+mn-lt"/>
                <a:cs typeface="Arial" charset="0"/>
              </a:rPr>
              <a:t>‘Forøg/Formindsk listeniveau’ </a:t>
            </a:r>
            <a:r>
              <a:rPr lang="da-DK" altLang="da-DK" sz="1000" b="0" baseline="0" noProof="1">
                <a:solidFill>
                  <a:schemeClr val="tx1"/>
                </a:solidFill>
                <a:latin typeface="+mn-lt"/>
                <a:cs typeface="Arial" charset="0"/>
              </a:rPr>
              <a:t>for at hoppe mellem niveauer </a:t>
            </a:r>
            <a:endParaRPr lang="da-DK" altLang="da-DK" sz="1000" b="0" noProof="1">
              <a:solidFill>
                <a:schemeClr val="tx1"/>
              </a:solidFill>
              <a:latin typeface="+mn-lt"/>
              <a:cs typeface="Arial" charset="0"/>
            </a:endParaRPr>
          </a:p>
        </p:txBody>
      </p:sp>
      <p:pic>
        <p:nvPicPr>
          <p:cNvPr id="57"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63679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60"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62"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32" name="Text Placeholder 16"/>
          <p:cNvSpPr>
            <a:spLocks noGrp="1"/>
          </p:cNvSpPr>
          <p:nvPr>
            <p:ph type="body" sz="quarter" idx="16"/>
          </p:nvPr>
        </p:nvSpPr>
        <p:spPr>
          <a:xfrm>
            <a:off x="761501" y="5922000"/>
            <a:ext cx="2448000" cy="374400"/>
          </a:xfrm>
          <a:blipFill>
            <a:blip r:embed="rId7"/>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141479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side II - punkt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VIA Type Office Light" panose="02000503000000020004" pitchFamily="2" charset="0"/>
              </a:defRPr>
            </a:lvl1pPr>
          </a:lstStyle>
          <a:p>
            <a:r>
              <a:rPr lang="da-DK" dirty="0"/>
              <a:t>Overskrift i maksimalt to linjer</a:t>
            </a:r>
          </a:p>
        </p:txBody>
      </p:sp>
      <p:sp>
        <p:nvSpPr>
          <p:cNvPr id="3" name="Pladsholder til dato 2"/>
          <p:cNvSpPr>
            <a:spLocks noGrp="1"/>
          </p:cNvSpPr>
          <p:nvPr>
            <p:ph type="dt" sz="half" idx="10"/>
          </p:nvPr>
        </p:nvSpPr>
        <p:spPr/>
        <p:txBody>
          <a:bodyPr/>
          <a:lstStyle/>
          <a:p>
            <a:fld id="{5855212D-A239-44D3-B25B-09851D6177DA}" type="datetime2">
              <a:rPr lang="da-DK" smtClean="0"/>
              <a:t>25. januar 2021</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29" name="TextBox 3"/>
          <p:cNvSpPr txBox="1"/>
          <p:nvPr userDrawn="1"/>
        </p:nvSpPr>
        <p:spPr>
          <a:xfrm>
            <a:off x="-2546548" y="6631"/>
            <a:ext cx="2385723"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grpSp>
        <p:nvGrpSpPr>
          <p:cNvPr id="21" name="Group 7"/>
          <p:cNvGrpSpPr/>
          <p:nvPr userDrawn="1"/>
        </p:nvGrpSpPr>
        <p:grpSpPr>
          <a:xfrm>
            <a:off x="-2389014" y="3657183"/>
            <a:ext cx="2275961" cy="3180414"/>
            <a:chOff x="-2389014" y="3657183"/>
            <a:chExt cx="2275961" cy="3180414"/>
          </a:xfrm>
        </p:grpSpPr>
        <p:grpSp>
          <p:nvGrpSpPr>
            <p:cNvPr id="22" name="Gruppe 37"/>
            <p:cNvGrpSpPr/>
            <p:nvPr userDrawn="1"/>
          </p:nvGrpSpPr>
          <p:grpSpPr>
            <a:xfrm>
              <a:off x="-2261220" y="3657183"/>
              <a:ext cx="2148167" cy="3180414"/>
              <a:chOff x="-2261220" y="2628888"/>
              <a:chExt cx="2148167" cy="3180414"/>
            </a:xfrm>
          </p:grpSpPr>
          <p:pic>
            <p:nvPicPr>
              <p:cNvPr id="2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30" name="Gruppe 40"/>
              <p:cNvGrpSpPr/>
              <p:nvPr userDrawn="1"/>
            </p:nvGrpSpPr>
            <p:grpSpPr>
              <a:xfrm>
                <a:off x="-1426464" y="4317211"/>
                <a:ext cx="1313411" cy="1492091"/>
                <a:chOff x="-1426464" y="4279878"/>
                <a:chExt cx="1313411" cy="1492091"/>
              </a:xfrm>
            </p:grpSpPr>
            <p:pic>
              <p:nvPicPr>
                <p:cNvPr id="3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3"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3"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4" name="Lige forbindelse 47"/>
            <p:cNvCxnSpPr>
              <a:endCxn id="23"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26"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 Placeholder 6"/>
          <p:cNvSpPr>
            <a:spLocks noGrp="1"/>
          </p:cNvSpPr>
          <p:nvPr>
            <p:ph type="body" sz="quarter" idx="17" hasCustomPrompt="1"/>
          </p:nvPr>
        </p:nvSpPr>
        <p:spPr>
          <a:xfrm>
            <a:off x="768150" y="1916113"/>
            <a:ext cx="10652400" cy="3925887"/>
          </a:xfrm>
        </p:spPr>
        <p:txBody>
          <a:bodyPr/>
          <a:lstStyle>
            <a:lvl2pPr>
              <a:defRPr baseline="0"/>
            </a:lvl2pPr>
            <a:lvl3pPr>
              <a:defRPr/>
            </a:lvl3pPr>
            <a:lvl4pPr>
              <a:defRPr baseline="0"/>
            </a:lvl4pPr>
            <a:lvl5pPr>
              <a:defRPr/>
            </a:lvl5p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2" name="Text Placeholder 16"/>
          <p:cNvSpPr>
            <a:spLocks noGrp="1"/>
          </p:cNvSpPr>
          <p:nvPr>
            <p:ph type="body" sz="quarter" idx="16"/>
          </p:nvPr>
        </p:nvSpPr>
        <p:spPr>
          <a:xfrm>
            <a:off x="761501" y="5922000"/>
            <a:ext cx="2448000" cy="374400"/>
          </a:xfrm>
          <a:blipFill>
            <a:blip r:embed="rId4"/>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56619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holdsside III - lille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9984" y="584200"/>
            <a:ext cx="5190533" cy="756569"/>
          </a:xfrm>
        </p:spPr>
        <p:txBody>
          <a:bodyPr tIns="0"/>
          <a:lstStyle>
            <a:lvl1pPr>
              <a:lnSpc>
                <a:spcPct val="80000"/>
              </a:lnSpc>
              <a:defRPr sz="2500" spc="-100" baseline="0">
                <a:latin typeface="+mj-lt"/>
              </a:defRPr>
            </a:lvl1pPr>
          </a:lstStyle>
          <a:p>
            <a:r>
              <a:rPr lang="da-DK" dirty="0"/>
              <a:t>Overskrift i maksimalt to linjer</a:t>
            </a:r>
          </a:p>
        </p:txBody>
      </p:sp>
      <p:sp>
        <p:nvSpPr>
          <p:cNvPr id="30" name="Text Placeholder 2"/>
          <p:cNvSpPr>
            <a:spLocks noGrp="1"/>
          </p:cNvSpPr>
          <p:nvPr>
            <p:ph type="body" sz="quarter" idx="15" hasCustomPrompt="1"/>
          </p:nvPr>
        </p:nvSpPr>
        <p:spPr>
          <a:xfrm>
            <a:off x="6238309" y="579714"/>
            <a:ext cx="5182366"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a:t>Indsæt tekst</a:t>
            </a:r>
          </a:p>
        </p:txBody>
      </p:sp>
      <p:sp>
        <p:nvSpPr>
          <p:cNvPr id="3" name="Content Placeholder 3"/>
          <p:cNvSpPr>
            <a:spLocks noGrp="1"/>
          </p:cNvSpPr>
          <p:nvPr>
            <p:ph idx="1" hasCustomPrompt="1"/>
          </p:nvPr>
        </p:nvSpPr>
        <p:spPr>
          <a:xfrm>
            <a:off x="767208" y="1916113"/>
            <a:ext cx="10654409" cy="3922720"/>
          </a:xfrm>
        </p:spPr>
        <p:txBody>
          <a:bodyPr/>
          <a:lstStyle>
            <a:lvl1pPr marL="0" indent="0">
              <a:lnSpc>
                <a:spcPct val="100000"/>
              </a:lnSpc>
              <a:spcBef>
                <a:spcPts val="0"/>
              </a:spcBef>
              <a:spcAft>
                <a:spcPts val="1200"/>
              </a:spcAft>
              <a:buFont typeface="Arial" panose="020B0604020202020204" pitchFamily="34" charset="0"/>
              <a:buChar char="​"/>
              <a:defRPr/>
            </a:lvl1pPr>
            <a:lvl2pPr marL="0" indent="0">
              <a:lnSpc>
                <a:spcPct val="89000"/>
              </a:lnSpc>
              <a:spcBef>
                <a:spcPts val="0"/>
              </a:spcBef>
              <a:buFont typeface="Arial" panose="020B0604020202020204" pitchFamily="34" charset="0"/>
              <a:buChar char="​"/>
              <a:defRPr sz="1400" baseline="0"/>
            </a:lvl2pPr>
            <a:lvl3pPr marL="0" indent="0">
              <a:spcBef>
                <a:spcPts val="0"/>
              </a:spcBef>
              <a:buFont typeface="Arial" panose="020B0604020202020204" pitchFamily="34" charset="0"/>
              <a:buChar char="​"/>
              <a:defRPr spc="-90" baseline="0">
                <a:latin typeface="VIA Type Office Light" panose="02000503000000020004" pitchFamily="2" charset="0"/>
              </a:defRPr>
            </a:lvl3pPr>
            <a:lvl4pPr marL="0" indent="0">
              <a:lnSpc>
                <a:spcPct val="89000"/>
              </a:lnSpc>
              <a:spcBef>
                <a:spcPts val="0"/>
              </a:spcBef>
              <a:buFont typeface="Arial" panose="020B0604020202020204" pitchFamily="34" charset="0"/>
              <a:buChar char="​"/>
              <a:defRPr/>
            </a:lvl4pPr>
            <a:lvl5pPr marL="0" indent="0">
              <a:lnSpc>
                <a:spcPct val="89000"/>
              </a:lnSpc>
              <a:spcBef>
                <a:spcPts val="0"/>
              </a:spcBef>
              <a:buFont typeface="Arial" panose="020B0604020202020204" pitchFamily="34" charset="0"/>
              <a:buChar char="​"/>
              <a:defRPr>
                <a:latin typeface="VIA Type Office Light" panose="02000503000000020004" pitchFamily="2" charset="0"/>
              </a:defRPr>
            </a:lvl5pPr>
          </a:lstStyle>
          <a:p>
            <a:pPr lvl="0"/>
            <a:r>
              <a:rPr lang="da-DK" dirty="0"/>
              <a:t>Første niveau tekst </a:t>
            </a:r>
            <a:r>
              <a:rPr lang="da-DK" dirty="0" err="1"/>
              <a:t>regular</a:t>
            </a:r>
            <a:r>
              <a:rPr lang="da-DK" dirty="0"/>
              <a:t>, brug forøg/formindsk listeniveau for at hoppe mellem niveauerne</a:t>
            </a:r>
          </a:p>
          <a:p>
            <a:pPr lvl="1"/>
            <a:r>
              <a:rPr lang="da-DK" dirty="0"/>
              <a:t>H5 </a:t>
            </a:r>
            <a:r>
              <a:rPr lang="da-DK" dirty="0" err="1"/>
              <a:t>Regular</a:t>
            </a:r>
            <a:endParaRPr lang="da-DK" dirty="0"/>
          </a:p>
          <a:p>
            <a:pPr lvl="2"/>
            <a:r>
              <a:rPr lang="da-DK" dirty="0"/>
              <a:t>H5 Light</a:t>
            </a:r>
          </a:p>
          <a:p>
            <a:pPr lvl="3"/>
            <a:r>
              <a:rPr lang="da-DK" dirty="0"/>
              <a:t>H6 </a:t>
            </a:r>
            <a:r>
              <a:rPr lang="da-DK" dirty="0" err="1"/>
              <a:t>Regular</a:t>
            </a:r>
            <a:endParaRPr lang="da-DK" dirty="0"/>
          </a:p>
          <a:p>
            <a:pPr lvl="4"/>
            <a:r>
              <a:rPr lang="da-DK" dirty="0"/>
              <a:t>H6 Light</a:t>
            </a:r>
          </a:p>
        </p:txBody>
      </p:sp>
      <p:sp>
        <p:nvSpPr>
          <p:cNvPr id="4" name="Date Placeholder 3"/>
          <p:cNvSpPr>
            <a:spLocks noGrp="1"/>
          </p:cNvSpPr>
          <p:nvPr>
            <p:ph type="dt" sz="half" idx="10"/>
          </p:nvPr>
        </p:nvSpPr>
        <p:spPr/>
        <p:txBody>
          <a:bodyPr/>
          <a:lstStyle/>
          <a:p>
            <a:fld id="{11C7DE70-6C5B-4B49-87BE-D18D09EDF05F}"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37" name="TextBox 3"/>
          <p:cNvSpPr txBox="1"/>
          <p:nvPr userDrawn="1"/>
        </p:nvSpPr>
        <p:spPr>
          <a:xfrm>
            <a:off x="-2389014" y="6631"/>
            <a:ext cx="2228189"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31" name="AutoShape 4"/>
          <p:cNvSpPr>
            <a:spLocks/>
          </p:cNvSpPr>
          <p:nvPr userDrawn="1"/>
        </p:nvSpPr>
        <p:spPr bwMode="gray">
          <a:xfrm>
            <a:off x="-2389015" y="584200"/>
            <a:ext cx="228320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  </a:t>
            </a: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r>
              <a:rPr lang="da-DK" altLang="da-DK" sz="1000" b="1" baseline="0" noProof="1">
                <a:solidFill>
                  <a:schemeClr val="tx1"/>
                </a:solidFill>
                <a:latin typeface="+mn-lt"/>
                <a:cs typeface="Arial" charset="0"/>
              </a:rPr>
              <a:t>Typografier</a:t>
            </a:r>
          </a:p>
          <a:p>
            <a:pPr algn="r" eaLnBrk="1" hangingPunct="1">
              <a:spcBef>
                <a:spcPct val="0"/>
              </a:spcBef>
              <a:buFontTx/>
              <a:buNone/>
              <a:defRPr/>
            </a:pPr>
            <a:r>
              <a:rPr lang="da-DK" altLang="da-DK" sz="1000" b="0" baseline="0" noProof="1">
                <a:solidFill>
                  <a:schemeClr val="tx1"/>
                </a:solidFill>
                <a:latin typeface="+mn-lt"/>
                <a:cs typeface="Arial" charset="0"/>
              </a:rPr>
              <a:t>1. Niveau = Regular 25 pkt</a:t>
            </a:r>
          </a:p>
          <a:p>
            <a:pPr algn="r" eaLnBrk="1" hangingPunct="1">
              <a:spcBef>
                <a:spcPct val="0"/>
              </a:spcBef>
              <a:buFontTx/>
              <a:buNone/>
              <a:defRPr/>
            </a:pPr>
            <a:r>
              <a:rPr lang="da-DK" altLang="da-DK" sz="1000" b="0" noProof="1">
                <a:solidFill>
                  <a:schemeClr val="tx1"/>
                </a:solidFill>
                <a:latin typeface="+mn-lt"/>
                <a:cs typeface="Arial" charset="0"/>
              </a:rPr>
              <a:t>2. Niveau = Regular 14 pkt</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3. Niveau = </a:t>
            </a:r>
            <a:r>
              <a:rPr lang="da-DK" altLang="da-DK" sz="1000" b="0" baseline="0" noProof="1">
                <a:solidFill>
                  <a:schemeClr val="tx1"/>
                </a:solidFill>
                <a:latin typeface="+mn-lt"/>
                <a:cs typeface="Arial" charset="0"/>
              </a:rPr>
              <a:t>Light 14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4. Niveau = Regular 10,5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5. Niveau = Light 10,5 pkt</a:t>
            </a:r>
            <a:br>
              <a:rPr lang="da-DK" altLang="da-DK" sz="1000" b="0" baseline="0" noProof="1">
                <a:solidFill>
                  <a:schemeClr val="tx1"/>
                </a:solidFill>
                <a:latin typeface="+mn-lt"/>
                <a:cs typeface="Arial" charset="0"/>
              </a:rPr>
            </a:b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Brug </a:t>
            </a:r>
            <a:r>
              <a:rPr lang="da-DK" altLang="da-DK" sz="1000" b="1" baseline="0" noProof="1">
                <a:solidFill>
                  <a:schemeClr val="tx1"/>
                </a:solidFill>
                <a:latin typeface="+mn-lt"/>
                <a:cs typeface="Arial" charset="0"/>
              </a:rPr>
              <a:t>‘Forøg/Formindsk listeniveau’ </a:t>
            </a:r>
            <a:r>
              <a:rPr lang="da-DK" altLang="da-DK" sz="1000" b="0" baseline="0" noProof="1">
                <a:solidFill>
                  <a:schemeClr val="tx1"/>
                </a:solidFill>
                <a:latin typeface="+mn-lt"/>
                <a:cs typeface="Arial" charset="0"/>
              </a:rPr>
              <a:t>for at hoppe mellem niveauer </a:t>
            </a:r>
            <a:endParaRPr lang="da-DK" altLang="da-DK" sz="1000" b="0" noProof="1">
              <a:solidFill>
                <a:schemeClr val="tx1"/>
              </a:solidFill>
              <a:latin typeface="+mn-lt"/>
              <a:cs typeface="Arial" charset="0"/>
            </a:endParaRPr>
          </a:p>
        </p:txBody>
      </p:sp>
      <p:grpSp>
        <p:nvGrpSpPr>
          <p:cNvPr id="38" name="Group 7"/>
          <p:cNvGrpSpPr/>
          <p:nvPr userDrawn="1"/>
        </p:nvGrpSpPr>
        <p:grpSpPr>
          <a:xfrm>
            <a:off x="-2389014" y="3657183"/>
            <a:ext cx="2275961" cy="3180414"/>
            <a:chOff x="-2389014" y="3657183"/>
            <a:chExt cx="2275961" cy="3180414"/>
          </a:xfrm>
        </p:grpSpPr>
        <p:grpSp>
          <p:nvGrpSpPr>
            <p:cNvPr id="39" name="Gruppe 37"/>
            <p:cNvGrpSpPr/>
            <p:nvPr userDrawn="1"/>
          </p:nvGrpSpPr>
          <p:grpSpPr>
            <a:xfrm>
              <a:off x="-2261220" y="3657183"/>
              <a:ext cx="2148167" cy="3180414"/>
              <a:chOff x="-2261220" y="2628888"/>
              <a:chExt cx="2148167" cy="3180414"/>
            </a:xfrm>
          </p:grpSpPr>
          <p:pic>
            <p:nvPicPr>
              <p:cNvPr id="4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5"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46" name="Gruppe 40"/>
              <p:cNvGrpSpPr/>
              <p:nvPr userDrawn="1"/>
            </p:nvGrpSpPr>
            <p:grpSpPr>
              <a:xfrm>
                <a:off x="-1426464" y="4317211"/>
                <a:ext cx="1313411" cy="1492091"/>
                <a:chOff x="-1426464" y="4279878"/>
                <a:chExt cx="1313411" cy="1492091"/>
              </a:xfrm>
            </p:grpSpPr>
            <p:pic>
              <p:nvPicPr>
                <p:cNvPr id="4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8"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0"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1" name="Lige forbindelse 47"/>
            <p:cNvCxnSpPr>
              <a:endCxn id="40"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43"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53"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55"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9" name="Text Placeholder 16"/>
          <p:cNvSpPr>
            <a:spLocks noGrp="1"/>
          </p:cNvSpPr>
          <p:nvPr>
            <p:ph type="body" sz="quarter" idx="16"/>
          </p:nvPr>
        </p:nvSpPr>
        <p:spPr>
          <a:xfrm>
            <a:off x="761501" y="5922000"/>
            <a:ext cx="2448000" cy="374400"/>
          </a:xfrm>
          <a:blipFill>
            <a:blip r:embed="rId6"/>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216234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gning">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Text Placeholder 2"/>
          <p:cNvSpPr>
            <a:spLocks noGrp="1"/>
          </p:cNvSpPr>
          <p:nvPr>
            <p:ph type="body" idx="1" hasCustomPrompt="1"/>
          </p:nvPr>
        </p:nvSpPr>
        <p:spPr>
          <a:xfrm>
            <a:off x="768151" y="1914575"/>
            <a:ext cx="5182367" cy="614312"/>
          </a:xfrm>
        </p:spPr>
        <p:txBody>
          <a:bodyPr anchor="t" anchorCtr="0">
            <a:noAutofit/>
          </a:bodyPr>
          <a:lstStyle>
            <a:lvl1pPr marL="0" indent="0">
              <a:lnSpc>
                <a:spcPct val="80000"/>
              </a:lnSpc>
              <a:spcBef>
                <a:spcPts val="0"/>
              </a:spcBef>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Indsæt underoverskrift</a:t>
            </a:r>
          </a:p>
        </p:txBody>
      </p:sp>
      <p:sp>
        <p:nvSpPr>
          <p:cNvPr id="4" name="Content Placeholder 3"/>
          <p:cNvSpPr>
            <a:spLocks noGrp="1"/>
          </p:cNvSpPr>
          <p:nvPr>
            <p:ph sz="half" idx="2"/>
          </p:nvPr>
        </p:nvSpPr>
        <p:spPr>
          <a:xfrm>
            <a:off x="768151" y="2528887"/>
            <a:ext cx="5182367" cy="3313114"/>
          </a:xfrm>
        </p:spPr>
        <p:txBody>
          <a:bodyPr>
            <a:normAutofit/>
          </a:bodyPr>
          <a:lstStyle>
            <a:lvl1pPr>
              <a:lnSpc>
                <a:spcPct val="100000"/>
              </a:lnSpc>
              <a:spcBef>
                <a:spcPts val="600"/>
              </a:spcBef>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vl6pPr>
              <a:defRPr sz="1600"/>
            </a:lvl6pPr>
            <a:lvl7pPr>
              <a:defRPr sz="1600"/>
            </a:lvl7pPr>
            <a:lvl8pPr>
              <a:defRPr sz="1600"/>
            </a:lvl8pPr>
            <a:lvl9pPr>
              <a:defRPr sz="16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Text Placeholder 4"/>
          <p:cNvSpPr>
            <a:spLocks noGrp="1"/>
          </p:cNvSpPr>
          <p:nvPr>
            <p:ph type="body" sz="quarter" idx="3" hasCustomPrompt="1"/>
          </p:nvPr>
        </p:nvSpPr>
        <p:spPr>
          <a:xfrm>
            <a:off x="6238309" y="1914576"/>
            <a:ext cx="5183310" cy="614311"/>
          </a:xfrm>
        </p:spPr>
        <p:txBody>
          <a:bodyPr anchor="t" anchorCtr="0">
            <a:noAutofit/>
          </a:bodyPr>
          <a:lstStyle>
            <a:lvl1pPr marL="0" indent="0">
              <a:lnSpc>
                <a:spcPct val="80000"/>
              </a:lnSpc>
              <a:spcBef>
                <a:spcPts val="0"/>
              </a:spcBef>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Indsæt underoverskrift</a:t>
            </a:r>
          </a:p>
        </p:txBody>
      </p:sp>
      <p:sp>
        <p:nvSpPr>
          <p:cNvPr id="6" name="Content Placeholder 5"/>
          <p:cNvSpPr>
            <a:spLocks noGrp="1"/>
          </p:cNvSpPr>
          <p:nvPr>
            <p:ph sz="quarter" idx="4"/>
          </p:nvPr>
        </p:nvSpPr>
        <p:spPr>
          <a:xfrm>
            <a:off x="6238309" y="2528888"/>
            <a:ext cx="5183308" cy="3313113"/>
          </a:xfrm>
        </p:spPr>
        <p:txBody>
          <a:bodyPr>
            <a:normAutofit/>
          </a:bodyPr>
          <a:lstStyle>
            <a:lvl1pPr>
              <a:lnSpc>
                <a:spcPct val="100000"/>
              </a:lnSpc>
              <a:spcBef>
                <a:spcPts val="600"/>
              </a:spcBef>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vl6pPr>
              <a:defRPr sz="1600"/>
            </a:lvl6pPr>
            <a:lvl7pPr>
              <a:defRPr sz="1600"/>
            </a:lvl7pPr>
            <a:lvl8pPr>
              <a:defRPr sz="1600"/>
            </a:lvl8pPr>
            <a:lvl9pPr>
              <a:defRPr sz="16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7" name="Date Placeholder 6"/>
          <p:cNvSpPr>
            <a:spLocks noGrp="1"/>
          </p:cNvSpPr>
          <p:nvPr>
            <p:ph type="dt" sz="half" idx="10"/>
          </p:nvPr>
        </p:nvSpPr>
        <p:spPr/>
        <p:txBody>
          <a:bodyPr/>
          <a:lstStyle/>
          <a:p>
            <a:fld id="{E43A7380-AEA6-412C-8AB6-C0908DD4CFAE}" type="datetime2">
              <a:rPr lang="da-DK" smtClean="0"/>
              <a:t>25. januar 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47249483-E4DF-4F58-9D02-BF1D09F1FA18}" type="slidenum">
              <a:rPr lang="da-DK" smtClean="0"/>
              <a:t>‹nr.›</a:t>
            </a:fld>
            <a:endParaRPr lang="da-DK"/>
          </a:p>
        </p:txBody>
      </p:sp>
      <p:sp>
        <p:nvSpPr>
          <p:cNvPr id="12" name="Text Placeholder 16"/>
          <p:cNvSpPr>
            <a:spLocks noGrp="1"/>
          </p:cNvSpPr>
          <p:nvPr>
            <p:ph type="body" sz="quarter" idx="16"/>
          </p:nvPr>
        </p:nvSpPr>
        <p:spPr>
          <a:xfrm>
            <a:off x="761501" y="5922000"/>
            <a:ext cx="2448000" cy="374400"/>
          </a:xfrm>
          <a:blipFill>
            <a:blip r:embed="rId2"/>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348728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I - corporate (UK)">
    <p:spTree>
      <p:nvGrpSpPr>
        <p:cNvPr id="1" name=""/>
        <p:cNvGrpSpPr/>
        <p:nvPr/>
      </p:nvGrpSpPr>
      <p:grpSpPr>
        <a:xfrm>
          <a:off x="0" y="0"/>
          <a:ext cx="0" cy="0"/>
          <a:chOff x="0" y="0"/>
          <a:chExt cx="0" cy="0"/>
        </a:xfrm>
      </p:grpSpPr>
      <p:sp>
        <p:nvSpPr>
          <p:cNvPr id="14" name="Rectangle 24"/>
          <p:cNvSpPr/>
          <p:nvPr userDrawn="1"/>
        </p:nvSpPr>
        <p:spPr>
          <a:xfrm>
            <a:off x="0" y="0"/>
            <a:ext cx="12188825"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9" name="Picture Placeholder 8"/>
          <p:cNvSpPr>
            <a:spLocks noGrp="1"/>
          </p:cNvSpPr>
          <p:nvPr>
            <p:ph type="pic" sz="quarter" idx="15" hasCustomPrompt="1"/>
          </p:nvPr>
        </p:nvSpPr>
        <p:spPr>
          <a:xfrm>
            <a:off x="769749" y="1174273"/>
            <a:ext cx="687600" cy="70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a:t>Indsæt ikon</a:t>
            </a:r>
          </a:p>
        </p:txBody>
      </p:sp>
      <p:sp>
        <p:nvSpPr>
          <p:cNvPr id="2" name="Title 1"/>
          <p:cNvSpPr>
            <a:spLocks noGrp="1"/>
          </p:cNvSpPr>
          <p:nvPr>
            <p:ph type="ctrTitle" hasCustomPrompt="1"/>
          </p:nvPr>
        </p:nvSpPr>
        <p:spPr>
          <a:xfrm>
            <a:off x="729452" y="1952837"/>
            <a:ext cx="7957203" cy="1647614"/>
          </a:xfrm>
        </p:spPr>
        <p:txBody>
          <a:bodyPr tIns="0" anchor="b" anchorCtr="0"/>
          <a:lstStyle>
            <a:lvl1pPr>
              <a:defRPr baseline="0">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3707298"/>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16833B52-6884-42B6-9C4B-09FDD70348FD}"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1" name="AutoShape 4"/>
          <p:cNvSpPr>
            <a:spLocks/>
          </p:cNvSpPr>
          <p:nvPr userDrawn="1"/>
        </p:nvSpPr>
        <p:spPr bwMode="gray">
          <a:xfrm>
            <a:off x="-3106457" y="3168689"/>
            <a:ext cx="30006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Indsæt hjælpelinjer til </a:t>
            </a:r>
            <a:br>
              <a:rPr lang="da-DK" altLang="da-DK" sz="1000" b="1" noProof="1">
                <a:solidFill>
                  <a:schemeClr val="tx1"/>
                </a:solidFill>
                <a:latin typeface="+mn-lt"/>
                <a:cs typeface="Arial" charset="0"/>
              </a:rPr>
            </a:br>
            <a:r>
              <a:rPr lang="da-DK" altLang="da-DK" sz="1000" b="1" noProof="1">
                <a:solidFill>
                  <a:schemeClr val="tx1"/>
                </a:solidFill>
                <a:latin typeface="+mn-lt"/>
                <a:cs typeface="Arial" charset="0"/>
              </a:rPr>
              <a:t>placering af objekter</a:t>
            </a:r>
          </a:p>
          <a:p>
            <a:pPr algn="r" eaLnBrk="1" hangingPunct="1">
              <a:spcBef>
                <a:spcPct val="0"/>
              </a:spcBef>
              <a:buFontTx/>
              <a:buNone/>
              <a:defRPr/>
            </a:pPr>
            <a:r>
              <a:rPr lang="da-DK" altLang="da-DK" sz="1000" b="1" noProof="1">
                <a:solidFill>
                  <a:schemeClr val="tx1"/>
                </a:solidFill>
                <a:latin typeface="+mn-lt"/>
                <a:cs typeface="Arial" charset="0"/>
              </a:rPr>
              <a:t>1. </a:t>
            </a:r>
            <a:r>
              <a:rPr lang="da-DK" altLang="da-DK" sz="1000" noProof="1">
                <a:solidFill>
                  <a:schemeClr val="tx1"/>
                </a:solidFill>
                <a:latin typeface="+mn-lt"/>
                <a:cs typeface="Arial" charset="0"/>
              </a:rPr>
              <a:t>Højre klik udenfor slidet </a:t>
            </a:r>
            <a:br>
              <a:rPr lang="da-DK" altLang="da-DK" sz="1000" noProof="1">
                <a:solidFill>
                  <a:schemeClr val="tx1"/>
                </a:solidFill>
                <a:latin typeface="+mn-lt"/>
                <a:cs typeface="Arial" charset="0"/>
              </a:rPr>
            </a:br>
            <a:r>
              <a:rPr lang="da-DK" altLang="da-DK" sz="1000" noProof="1">
                <a:solidFill>
                  <a:schemeClr val="tx1"/>
                </a:solidFill>
                <a:latin typeface="+mn-lt"/>
                <a:cs typeface="Arial" charset="0"/>
              </a:rPr>
              <a:t>og vælg </a:t>
            </a:r>
            <a:r>
              <a:rPr lang="da-DK" altLang="da-DK" sz="1000" b="1" noProof="1">
                <a:solidFill>
                  <a:schemeClr val="tx1"/>
                </a:solidFill>
                <a:latin typeface="+mn-lt"/>
                <a:cs typeface="Arial" charset="0"/>
              </a:rPr>
              <a:t>’Gitter og hjælpelinjer’</a:t>
            </a:r>
          </a:p>
          <a:p>
            <a:pPr algn="r" eaLnBrk="1" hangingPunct="1">
              <a:spcBef>
                <a:spcPct val="0"/>
              </a:spcBef>
              <a:buFontTx/>
              <a:buNone/>
              <a:defRPr/>
            </a:pPr>
            <a:r>
              <a:rPr lang="da-DK" altLang="da-DK" sz="1000" b="1" noProof="1">
                <a:solidFill>
                  <a:schemeClr val="tx1"/>
                </a:solidFill>
                <a:latin typeface="+mn-lt"/>
                <a:cs typeface="Arial" charset="0"/>
              </a:rPr>
              <a:t>2. </a:t>
            </a:r>
            <a:r>
              <a:rPr lang="da-DK" altLang="da-DK" sz="1000" noProof="1">
                <a:solidFill>
                  <a:schemeClr val="tx1"/>
                </a:solidFill>
                <a:latin typeface="+mn-lt"/>
                <a:cs typeface="Arial" charset="0"/>
              </a:rPr>
              <a:t>Sæt kryds ved </a:t>
            </a:r>
            <a:r>
              <a:rPr lang="da-DK" altLang="da-DK" sz="1000" b="1" noProof="1">
                <a:solidFill>
                  <a:schemeClr val="tx1"/>
                </a:solidFill>
                <a:latin typeface="+mn-lt"/>
                <a:cs typeface="Arial" charset="0"/>
              </a:rPr>
              <a:t>’Vis tegne-</a:t>
            </a:r>
            <a:br>
              <a:rPr lang="da-DK" altLang="da-DK" sz="1000" b="1" noProof="1">
                <a:solidFill>
                  <a:schemeClr val="tx1"/>
                </a:solidFill>
                <a:latin typeface="+mn-lt"/>
                <a:cs typeface="Arial" charset="0"/>
              </a:rPr>
            </a:br>
            <a:r>
              <a:rPr lang="da-DK" altLang="da-DK" sz="1000" b="1" noProof="1">
                <a:solidFill>
                  <a:schemeClr val="tx1"/>
                </a:solidFill>
                <a:latin typeface="+mn-lt"/>
                <a:cs typeface="Arial" charset="0"/>
              </a:rPr>
              <a:t>hjælpelinjer på skærmen’</a:t>
            </a:r>
          </a:p>
          <a:p>
            <a:pPr algn="r" eaLnBrk="1" hangingPunct="1">
              <a:spcBef>
                <a:spcPct val="0"/>
              </a:spcBef>
              <a:buFontTx/>
              <a:buNone/>
              <a:defRPr/>
            </a:pPr>
            <a:r>
              <a:rPr lang="da-DK" altLang="da-DK" sz="1000" b="1" noProof="1">
                <a:solidFill>
                  <a:schemeClr val="tx1"/>
                </a:solidFill>
                <a:latin typeface="+mn-lt"/>
                <a:cs typeface="Arial" charset="0"/>
              </a:rPr>
              <a:t>3.</a:t>
            </a:r>
            <a:r>
              <a:rPr lang="da-DK" altLang="da-DK" sz="1000" noProof="1">
                <a:solidFill>
                  <a:schemeClr val="tx1"/>
                </a:solidFill>
                <a:latin typeface="+mn-lt"/>
                <a:cs typeface="Arial" charset="0"/>
              </a:rPr>
              <a:t> Vælg </a:t>
            </a:r>
            <a:r>
              <a:rPr lang="da-DK" altLang="da-DK" sz="1000" b="1" noProof="1">
                <a:solidFill>
                  <a:schemeClr val="tx1"/>
                </a:solidFill>
                <a:latin typeface="+mn-lt"/>
                <a:cs typeface="Arial" charset="0"/>
              </a:rPr>
              <a:t>’OK’</a:t>
            </a:r>
          </a:p>
        </p:txBody>
      </p:sp>
      <p:sp>
        <p:nvSpPr>
          <p:cNvPr id="18" name="TextBox 3"/>
          <p:cNvSpPr txBox="1"/>
          <p:nvPr userDrawn="1"/>
        </p:nvSpPr>
        <p:spPr>
          <a:xfrm>
            <a:off x="-2330524" y="1916113"/>
            <a:ext cx="2169699"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9" name="AutoShape 4"/>
          <p:cNvSpPr>
            <a:spLocks/>
          </p:cNvSpPr>
          <p:nvPr userDrawn="1"/>
        </p:nvSpPr>
        <p:spPr bwMode="gray">
          <a:xfrm>
            <a:off x="-2042493" y="584200"/>
            <a:ext cx="19366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kern="1200" noProof="1">
                <a:solidFill>
                  <a:schemeClr val="tx1"/>
                </a:solidFill>
                <a:latin typeface="+mn-lt"/>
                <a:ea typeface="+mn-ea"/>
                <a:cs typeface="Arial" charset="0"/>
              </a:rPr>
              <a:t>Indsæt nyt ikon </a:t>
            </a:r>
            <a:br>
              <a:rPr lang="da-DK" altLang="da-DK" sz="1000" b="1"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1. </a:t>
            </a:r>
            <a:r>
              <a:rPr lang="da-DK" altLang="da-DK" sz="1000" b="0" kern="1200" noProof="1">
                <a:solidFill>
                  <a:schemeClr val="tx1"/>
                </a:solidFill>
                <a:latin typeface="+mn-lt"/>
                <a:ea typeface="+mn-ea"/>
                <a:cs typeface="Arial" charset="0"/>
              </a:rPr>
              <a:t>Højre klik på ikonet</a:t>
            </a:r>
            <a:br>
              <a:rPr lang="da-DK" altLang="da-DK" sz="1000" b="0"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2. </a:t>
            </a:r>
            <a:r>
              <a:rPr lang="da-DK" altLang="da-DK" sz="1000" b="0" kern="1200" noProof="1">
                <a:solidFill>
                  <a:schemeClr val="tx1"/>
                </a:solidFill>
                <a:latin typeface="+mn-lt"/>
                <a:ea typeface="+mn-ea"/>
                <a:cs typeface="Arial" charset="0"/>
              </a:rPr>
              <a:t>Vælg</a:t>
            </a:r>
            <a:r>
              <a:rPr lang="da-DK" altLang="da-DK" sz="1000" b="0" kern="1200" baseline="0" noProof="1">
                <a:solidFill>
                  <a:schemeClr val="tx1"/>
                </a:solidFill>
                <a:latin typeface="+mn-lt"/>
                <a:ea typeface="+mn-ea"/>
                <a:cs typeface="Arial" charset="0"/>
              </a:rPr>
              <a:t> </a:t>
            </a:r>
            <a:r>
              <a:rPr lang="da-DK" altLang="da-DK" sz="1000" b="1" kern="1200" baseline="0" noProof="1">
                <a:solidFill>
                  <a:schemeClr val="tx1"/>
                </a:solidFill>
                <a:latin typeface="+mn-lt"/>
                <a:ea typeface="+mn-ea"/>
                <a:cs typeface="Arial" charset="0"/>
              </a:rPr>
              <a:t>Skift billede</a:t>
            </a:r>
          </a:p>
          <a:p>
            <a:pPr algn="r" eaLnBrk="1" hangingPunct="1">
              <a:spcBef>
                <a:spcPct val="0"/>
              </a:spcBef>
              <a:buFontTx/>
              <a:buNone/>
              <a:defRPr/>
            </a:pPr>
            <a:r>
              <a:rPr lang="da-DK" altLang="da-DK" sz="1000" b="1" kern="1200" baseline="0" noProof="1">
                <a:solidFill>
                  <a:schemeClr val="tx1"/>
                </a:solidFill>
                <a:latin typeface="+mn-lt"/>
                <a:ea typeface="+mn-ea"/>
                <a:cs typeface="Arial" charset="0"/>
              </a:rPr>
              <a:t>3. </a:t>
            </a:r>
            <a:r>
              <a:rPr lang="da-DK" altLang="da-DK" sz="1000" b="0" kern="1200" baseline="0" noProof="1">
                <a:solidFill>
                  <a:schemeClr val="tx1"/>
                </a:solidFill>
                <a:latin typeface="+mn-lt"/>
                <a:ea typeface="+mn-ea"/>
                <a:cs typeface="Arial" charset="0"/>
              </a:rPr>
              <a:t>Vælg det nye ikon</a:t>
            </a:r>
            <a:br>
              <a:rPr lang="da-DK" altLang="da-DK" sz="1000" b="0"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4.</a:t>
            </a:r>
            <a:r>
              <a:rPr lang="da-DK" altLang="da-DK" sz="1000" b="0" kern="1200" baseline="0" noProof="1">
                <a:solidFill>
                  <a:schemeClr val="tx1"/>
                </a:solidFill>
                <a:latin typeface="+mn-lt"/>
                <a:ea typeface="+mn-ea"/>
                <a:cs typeface="Arial" charset="0"/>
              </a:rPr>
              <a:t> Tryk </a:t>
            </a:r>
            <a:r>
              <a:rPr lang="da-DK" altLang="da-DK" sz="1000" b="1" kern="1200" baseline="0" noProof="1">
                <a:solidFill>
                  <a:schemeClr val="tx1"/>
                </a:solidFill>
                <a:latin typeface="+mn-lt"/>
                <a:ea typeface="+mn-ea"/>
                <a:cs typeface="Arial" charset="0"/>
              </a:rPr>
              <a:t>Indsæt</a:t>
            </a:r>
            <a:br>
              <a:rPr lang="da-DK" altLang="da-DK" sz="1000" b="1"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5. </a:t>
            </a:r>
            <a:r>
              <a:rPr lang="da-DK" altLang="da-DK" sz="1000" b="0" kern="1200" baseline="0" noProof="1">
                <a:solidFill>
                  <a:schemeClr val="tx1"/>
                </a:solidFill>
                <a:latin typeface="+mn-lt"/>
                <a:ea typeface="+mn-ea"/>
                <a:cs typeface="Arial" charset="0"/>
              </a:rPr>
              <a:t>Højre klik og vælg </a:t>
            </a:r>
            <a:r>
              <a:rPr lang="da-DK" altLang="da-DK" sz="1000" b="1" kern="1200" baseline="0" noProof="1">
                <a:solidFill>
                  <a:schemeClr val="tx1"/>
                </a:solidFill>
                <a:latin typeface="+mn-lt"/>
                <a:ea typeface="+mn-ea"/>
                <a:cs typeface="Arial" charset="0"/>
              </a:rPr>
              <a:t>Nulstil</a:t>
            </a:r>
            <a:r>
              <a:rPr lang="da-DK" altLang="da-DK" sz="1000" b="0" kern="1200" baseline="0" noProof="1">
                <a:solidFill>
                  <a:schemeClr val="tx1"/>
                </a:solidFill>
                <a:latin typeface="+mn-lt"/>
                <a:ea typeface="+mn-ea"/>
                <a:cs typeface="Arial" charset="0"/>
              </a:rPr>
              <a:t> hvis  pladsholderen forandrer sig</a:t>
            </a:r>
            <a:endParaRPr lang="da-DK" altLang="da-DK" sz="1000" b="0" kern="1200" noProof="1">
              <a:solidFill>
                <a:schemeClr val="tx1"/>
              </a:solidFill>
              <a:latin typeface="+mn-lt"/>
              <a:ea typeface="+mn-ea"/>
              <a:cs typeface="Arial" charset="0"/>
            </a:endParaRPr>
          </a:p>
        </p:txBody>
      </p:sp>
      <p:sp>
        <p:nvSpPr>
          <p:cNvPr id="16" name="TextBox 17"/>
          <p:cNvSpPr txBox="1">
            <a:spLocks noChangeArrowheads="1"/>
          </p:cNvSpPr>
          <p:nvPr userDrawn="1"/>
        </p:nvSpPr>
        <p:spPr bwMode="auto">
          <a:xfrm>
            <a:off x="-3159361" y="5934670"/>
            <a:ext cx="30408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chemeClr val="tx1"/>
                </a:solidFill>
                <a:latin typeface="+mn-lt"/>
              </a:rPr>
              <a:t>Generer titlen til alle slides</a:t>
            </a:r>
          </a:p>
          <a:p>
            <a:pPr algn="r" eaLnBrk="1" hangingPunct="1">
              <a:spcBef>
                <a:spcPct val="0"/>
              </a:spcBef>
              <a:buFontTx/>
              <a:buNone/>
            </a:pPr>
            <a:r>
              <a:rPr lang="da-DK" altLang="da-DK" sz="1000" b="1" dirty="0">
                <a:solidFill>
                  <a:schemeClr val="tx1"/>
                </a:solidFill>
                <a:latin typeface="+mn-lt"/>
              </a:rPr>
              <a:t>1. </a:t>
            </a:r>
            <a:r>
              <a:rPr lang="da-DK" altLang="da-DK" sz="1000" dirty="0">
                <a:solidFill>
                  <a:schemeClr val="tx1"/>
                </a:solidFill>
                <a:latin typeface="+mn-lt"/>
              </a:rPr>
              <a:t>Vælg </a:t>
            </a:r>
            <a:r>
              <a:rPr lang="da-DK" altLang="da-DK" sz="1000" b="1" dirty="0">
                <a:solidFill>
                  <a:schemeClr val="tx1"/>
                </a:solidFill>
                <a:latin typeface="+mn-lt"/>
              </a:rPr>
              <a:t>’Indsæt’</a:t>
            </a:r>
            <a:r>
              <a:rPr lang="da-DK" altLang="da-DK" sz="1000" dirty="0">
                <a:solidFill>
                  <a:schemeClr val="tx1"/>
                </a:solidFill>
                <a:latin typeface="+mn-lt"/>
              </a:rPr>
              <a:t> i topmenuen</a:t>
            </a:r>
          </a:p>
          <a:p>
            <a:pPr algn="r" eaLnBrk="1" hangingPunct="1">
              <a:spcBef>
                <a:spcPct val="0"/>
              </a:spcBef>
              <a:buFontTx/>
              <a:buNone/>
            </a:pPr>
            <a:r>
              <a:rPr lang="da-DK" altLang="da-DK" sz="1000" b="1" dirty="0">
                <a:solidFill>
                  <a:schemeClr val="tx1"/>
                </a:solidFill>
                <a:latin typeface="+mn-lt"/>
              </a:rPr>
              <a:t>2. </a:t>
            </a:r>
            <a:r>
              <a:rPr lang="da-DK" altLang="da-DK" sz="1000" dirty="0">
                <a:solidFill>
                  <a:schemeClr val="tx1"/>
                </a:solidFill>
                <a:latin typeface="+mn-lt"/>
              </a:rPr>
              <a:t>Vælg </a:t>
            </a:r>
            <a:r>
              <a:rPr lang="da-DK" altLang="da-DK" sz="1000" b="1" dirty="0">
                <a:solidFill>
                  <a:schemeClr val="tx1"/>
                </a:solidFill>
                <a:latin typeface="+mn-lt"/>
              </a:rPr>
              <a:t>’Sidehoved og Sidefod’</a:t>
            </a:r>
          </a:p>
          <a:p>
            <a:pPr algn="r" eaLnBrk="1" hangingPunct="1">
              <a:spcBef>
                <a:spcPct val="0"/>
              </a:spcBef>
              <a:buFontTx/>
              <a:buNone/>
            </a:pPr>
            <a:r>
              <a:rPr lang="da-DK" altLang="da-DK" sz="1000" b="1" dirty="0">
                <a:solidFill>
                  <a:schemeClr val="tx1"/>
                </a:solidFill>
                <a:latin typeface="+mn-lt"/>
              </a:rPr>
              <a:t>3. </a:t>
            </a:r>
            <a:r>
              <a:rPr lang="da-DK" altLang="da-DK" sz="1000" dirty="0">
                <a:solidFill>
                  <a:schemeClr val="tx1"/>
                </a:solidFill>
                <a:latin typeface="+mn-lt"/>
              </a:rPr>
              <a:t>Skriv titel på præsentation </a:t>
            </a:r>
            <a:br>
              <a:rPr lang="da-DK" altLang="da-DK" sz="1000" dirty="0">
                <a:solidFill>
                  <a:schemeClr val="tx1"/>
                </a:solidFill>
                <a:latin typeface="+mn-lt"/>
              </a:rPr>
            </a:br>
            <a:r>
              <a:rPr lang="da-DK" altLang="da-DK" sz="1000" dirty="0">
                <a:solidFill>
                  <a:schemeClr val="tx1"/>
                </a:solidFill>
                <a:latin typeface="+mn-lt"/>
              </a:rPr>
              <a:t>ind i tekstfeltet</a:t>
            </a:r>
          </a:p>
          <a:p>
            <a:pPr algn="r" eaLnBrk="1" hangingPunct="1">
              <a:spcBef>
                <a:spcPct val="0"/>
              </a:spcBef>
              <a:buFontTx/>
              <a:buNone/>
            </a:pPr>
            <a:r>
              <a:rPr lang="da-DK" altLang="da-DK" sz="1000" b="1" dirty="0">
                <a:solidFill>
                  <a:schemeClr val="tx1"/>
                </a:solidFill>
                <a:latin typeface="+mn-lt"/>
              </a:rPr>
              <a:t>4. </a:t>
            </a:r>
            <a:r>
              <a:rPr lang="da-DK" altLang="da-DK" sz="1000" dirty="0">
                <a:solidFill>
                  <a:schemeClr val="tx1"/>
                </a:solidFill>
                <a:latin typeface="+mn-lt"/>
              </a:rPr>
              <a:t>Tryk </a:t>
            </a:r>
            <a:r>
              <a:rPr lang="da-DK" altLang="da-DK" sz="1000" b="1" dirty="0">
                <a:solidFill>
                  <a:schemeClr val="tx1"/>
                </a:solidFill>
                <a:latin typeface="+mn-lt"/>
              </a:rPr>
              <a:t>’Anvend på alle’</a:t>
            </a:r>
          </a:p>
        </p:txBody>
      </p:sp>
      <p:sp>
        <p:nvSpPr>
          <p:cNvPr id="7" name="TextBox 6"/>
          <p:cNvSpPr txBox="1"/>
          <p:nvPr userDrawn="1"/>
        </p:nvSpPr>
        <p:spPr>
          <a:xfrm>
            <a:off x="768151" y="584200"/>
            <a:ext cx="2446229" cy="457946"/>
          </a:xfrm>
          <a:prstGeom prst="rect">
            <a:avLst/>
          </a:prstGeom>
          <a:noFill/>
        </p:spPr>
        <p:txBody>
          <a:bodyPr wrap="square" lIns="0" tIns="0" rIns="0" bIns="0" rtlCol="0">
            <a:spAutoFit/>
          </a:bodyPr>
          <a:lstStyle/>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a:solidFill>
                  <a:schemeClr val="tx1"/>
                </a:solidFill>
                <a:latin typeface="VIA Type Office Light" panose="02000503000000020004" pitchFamily="2" charset="0"/>
                <a:ea typeface="+mn-ea"/>
                <a:cs typeface="+mn-cs"/>
              </a:rPr>
              <a:t>Bring ideas to life</a:t>
            </a:r>
          </a:p>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a:solidFill>
                  <a:schemeClr val="tx1"/>
                </a:solidFill>
                <a:latin typeface="+mn-lt"/>
                <a:ea typeface="+mn-ea"/>
                <a:cs typeface="+mn-cs"/>
              </a:rPr>
              <a:t>VIA University College</a:t>
            </a:r>
          </a:p>
        </p:txBody>
      </p:sp>
      <p:sp>
        <p:nvSpPr>
          <p:cNvPr id="17" name="Text Placeholder 16"/>
          <p:cNvSpPr>
            <a:spLocks noGrp="1"/>
          </p:cNvSpPr>
          <p:nvPr>
            <p:ph type="body" sz="quarter" idx="16"/>
          </p:nvPr>
        </p:nvSpPr>
        <p:spPr>
          <a:xfrm>
            <a:off x="761501" y="5922000"/>
            <a:ext cx="2448000" cy="374400"/>
          </a:xfrm>
          <a:blipFill>
            <a:blip r:embed="rId2"/>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1692973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sside V - lys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6219540" y="-6350"/>
            <a:ext cx="5969285" cy="6864350"/>
          </a:xfrm>
          <a:solidFill>
            <a:schemeClr val="bg1"/>
          </a:solidFill>
        </p:spPr>
        <p:txBody>
          <a:bodyPr tIns="792000" anchor="ctr" anchorCtr="0">
            <a:normAutofit/>
          </a:bodyPr>
          <a:lstStyle>
            <a:lvl1pPr marL="0" indent="0" algn="ctr">
              <a:buNone/>
              <a:defRPr sz="1800">
                <a:latin typeface="VIA Type Office Light" panose="02000503000000020004" pitchFamily="2" charset="0"/>
              </a:defRPr>
            </a:lvl1pPr>
          </a:lstStyle>
          <a:p>
            <a:r>
              <a:rPr lang="da-DK"/>
              <a:t>Klik på ikonet for at tilføje et billede</a:t>
            </a:r>
            <a:endParaRPr lang="en-GB" dirty="0"/>
          </a:p>
        </p:txBody>
      </p:sp>
      <p:sp>
        <p:nvSpPr>
          <p:cNvPr id="3" name="Pladsholder til dato 2"/>
          <p:cNvSpPr>
            <a:spLocks noGrp="1"/>
          </p:cNvSpPr>
          <p:nvPr>
            <p:ph type="dt" sz="half" idx="10"/>
          </p:nvPr>
        </p:nvSpPr>
        <p:spPr/>
        <p:txBody>
          <a:bodyPr/>
          <a:lstStyle/>
          <a:p>
            <a:fld id="{57BC19E2-62A3-469C-AE4A-1B34FBCE5382}" type="datetime2">
              <a:rPr lang="da-DK" smtClean="0"/>
              <a:t>25. januar 2021</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28" name="Title 1"/>
          <p:cNvSpPr>
            <a:spLocks noGrp="1"/>
          </p:cNvSpPr>
          <p:nvPr>
            <p:ph type="title" hasCustomPrompt="1"/>
          </p:nvPr>
        </p:nvSpPr>
        <p:spPr>
          <a:xfrm>
            <a:off x="697159" y="584199"/>
            <a:ext cx="5254945" cy="1808130"/>
          </a:xfrm>
        </p:spPr>
        <p:txBody>
          <a:bodyPr/>
          <a:lstStyle>
            <a:lvl1pPr>
              <a:defRPr baseline="0"/>
            </a:lvl1pPr>
          </a:lstStyle>
          <a:p>
            <a:r>
              <a:rPr lang="da-DK" dirty="0"/>
              <a:t>Overskrift</a:t>
            </a:r>
          </a:p>
        </p:txBody>
      </p:sp>
      <p:sp>
        <p:nvSpPr>
          <p:cNvPr id="37" name="Text Placeholder 2"/>
          <p:cNvSpPr>
            <a:spLocks noGrp="1"/>
          </p:cNvSpPr>
          <p:nvPr>
            <p:ph type="body" sz="quarter" idx="19" hasCustomPrompt="1"/>
          </p:nvPr>
        </p:nvSpPr>
        <p:spPr>
          <a:xfrm>
            <a:off x="769739" y="2392329"/>
            <a:ext cx="5184000" cy="3448800"/>
          </a:xfrm>
        </p:spPr>
        <p:txBody>
          <a:bodyPr/>
          <a:lstStyle>
            <a:lvl1pPr marL="0" indent="0">
              <a:lnSpc>
                <a:spcPct val="100000"/>
              </a:lnSpc>
              <a:spcBef>
                <a:spcPts val="1200"/>
              </a:spcBef>
              <a:spcAft>
                <a:spcPts val="1200"/>
              </a:spcAft>
              <a:buFont typeface="Arial" panose="020B0604020202020204" pitchFamily="34" charset="0"/>
              <a:buChar char="​"/>
              <a:defRPr lang="en-US" sz="2500" kern="1200" spc="-100" baseline="0" dirty="0" smtClean="0">
                <a:solidFill>
                  <a:schemeClr val="tx1"/>
                </a:solidFill>
                <a:latin typeface="+mn-lt"/>
                <a:ea typeface="+mn-ea"/>
                <a:cs typeface="+mn-cs"/>
              </a:defRPr>
            </a:lvl1pPr>
            <a:lvl2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mn-lt"/>
                <a:ea typeface="+mn-ea"/>
                <a:cs typeface="+mn-cs"/>
              </a:defRPr>
            </a:lvl2pPr>
            <a:lvl3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Font typeface="Arial" panose="020B0604020202020204" pitchFamily="34" charset="0"/>
              <a:buChar char="​"/>
              <a:defRPr lang="en-US" sz="1050" kern="1200" dirty="0" smtClean="0">
                <a:solidFill>
                  <a:schemeClr val="tx1"/>
                </a:solidFill>
                <a:latin typeface="+mn-lt"/>
                <a:ea typeface="+mn-ea"/>
                <a:cs typeface="+mn-cs"/>
              </a:defRPr>
            </a:lvl4pPr>
            <a:lvl5pPr marL="0" indent="0">
              <a:lnSpc>
                <a:spcPct val="89000"/>
              </a:lnSpc>
              <a:spcBef>
                <a:spcPts val="0"/>
              </a:spcBef>
              <a:buFont typeface="Arial" panose="020B0604020202020204" pitchFamily="34" charset="0"/>
              <a:buChar char="​"/>
              <a:defRPr lang="da-DK" sz="1050" kern="1200" dirty="0">
                <a:solidFill>
                  <a:schemeClr val="tx1"/>
                </a:solidFill>
                <a:latin typeface="VIA Type Office Light" panose="02000503000000020004" pitchFamily="2" charset="0"/>
                <a:ea typeface="+mn-ea"/>
                <a:cs typeface="+mn-cs"/>
              </a:defRPr>
            </a:lvl5pPr>
            <a:lvl6pPr marL="0" indent="0">
              <a:lnSpc>
                <a:spcPct val="89000"/>
              </a:lnSpc>
              <a:spcBef>
                <a:spcPts val="0"/>
              </a:spcBef>
              <a:buFont typeface="Arial" panose="020B0604020202020204" pitchFamily="34" charset="0"/>
              <a:buChar char="​"/>
              <a:defRPr sz="1050">
                <a:latin typeface="VIA Type Office Light" panose="020B0604020202020204" charset="0"/>
              </a:defRPr>
            </a:lvl6pPr>
            <a:lvl7pPr marL="0" indent="0">
              <a:lnSpc>
                <a:spcPct val="89000"/>
              </a:lnSpc>
              <a:spcBef>
                <a:spcPts val="0"/>
              </a:spcBef>
              <a:buFont typeface="Arial" panose="020B0604020202020204" pitchFamily="34" charset="0"/>
              <a:buChar char="​"/>
              <a:defRPr sz="1050">
                <a:latin typeface="VIA Type Office Light" panose="020B0604020202020204" charset="0"/>
              </a:defRPr>
            </a:lvl7pPr>
          </a:lstStyle>
          <a:p>
            <a:pPr lvl="0"/>
            <a:r>
              <a:rPr lang="da-DK" dirty="0"/>
              <a:t>Første niveau tekst </a:t>
            </a:r>
            <a:r>
              <a:rPr lang="da-DK" dirty="0" err="1"/>
              <a:t>regular</a:t>
            </a:r>
            <a:r>
              <a:rPr lang="da-DK" dirty="0"/>
              <a:t>, brug forøg/formindsk listeniveau for at hoppe mellem niveauerne</a:t>
            </a:r>
          </a:p>
          <a:p>
            <a:pPr lvl="1"/>
            <a:r>
              <a:rPr lang="en-US" dirty="0"/>
              <a:t>H5 Regular</a:t>
            </a:r>
          </a:p>
          <a:p>
            <a:pPr lvl="2"/>
            <a:r>
              <a:rPr lang="en-US" dirty="0"/>
              <a:t>H5 Light</a:t>
            </a:r>
          </a:p>
          <a:p>
            <a:pPr lvl="3"/>
            <a:r>
              <a:rPr lang="en-US" dirty="0"/>
              <a:t>H6 Regular</a:t>
            </a:r>
          </a:p>
          <a:p>
            <a:pPr lvl="4"/>
            <a:r>
              <a:rPr lang="en-US" dirty="0"/>
              <a:t>H6 Light</a:t>
            </a:r>
          </a:p>
          <a:p>
            <a:pPr lvl="5"/>
            <a:r>
              <a:rPr lang="en-US" dirty="0"/>
              <a:t>6</a:t>
            </a:r>
          </a:p>
          <a:p>
            <a:pPr lvl="6"/>
            <a:r>
              <a:rPr lang="en-US" dirty="0"/>
              <a:t>7</a:t>
            </a:r>
            <a:endParaRPr lang="da-DK" dirty="0"/>
          </a:p>
        </p:txBody>
      </p:sp>
      <p:grpSp>
        <p:nvGrpSpPr>
          <p:cNvPr id="43" name="Group 7"/>
          <p:cNvGrpSpPr/>
          <p:nvPr userDrawn="1"/>
        </p:nvGrpSpPr>
        <p:grpSpPr>
          <a:xfrm>
            <a:off x="-2389014" y="3657183"/>
            <a:ext cx="2275961" cy="3180414"/>
            <a:chOff x="-2389014" y="3657183"/>
            <a:chExt cx="2275961" cy="3180414"/>
          </a:xfrm>
        </p:grpSpPr>
        <p:grpSp>
          <p:nvGrpSpPr>
            <p:cNvPr id="44" name="Gruppe 37"/>
            <p:cNvGrpSpPr/>
            <p:nvPr userDrawn="1"/>
          </p:nvGrpSpPr>
          <p:grpSpPr>
            <a:xfrm>
              <a:off x="-2261220" y="3657183"/>
              <a:ext cx="2148167" cy="3180414"/>
              <a:chOff x="-2261220" y="2628888"/>
              <a:chExt cx="2148167" cy="3180414"/>
            </a:xfrm>
          </p:grpSpPr>
          <p:pic>
            <p:nvPicPr>
              <p:cNvPr id="4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0"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51" name="Gruppe 40"/>
              <p:cNvGrpSpPr/>
              <p:nvPr userDrawn="1"/>
            </p:nvGrpSpPr>
            <p:grpSpPr>
              <a:xfrm>
                <a:off x="-1426464" y="4317211"/>
                <a:ext cx="1313411" cy="1492091"/>
                <a:chOff x="-1426464" y="4279878"/>
                <a:chExt cx="1313411" cy="1492091"/>
              </a:xfrm>
            </p:grpSpPr>
            <p:pic>
              <p:nvPicPr>
                <p:cNvPr id="5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53"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5"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6" name="Lige forbindelse 47"/>
            <p:cNvCxnSpPr>
              <a:endCxn id="45"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48"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e 55"/>
          <p:cNvGrpSpPr/>
          <p:nvPr userDrawn="1"/>
        </p:nvGrpSpPr>
        <p:grpSpPr>
          <a:xfrm>
            <a:off x="-552513" y="3173139"/>
            <a:ext cx="457200" cy="464820"/>
            <a:chOff x="-552513" y="3200301"/>
            <a:chExt cx="457200" cy="464820"/>
          </a:xfrm>
        </p:grpSpPr>
        <p:pic>
          <p:nvPicPr>
            <p:cNvPr id="5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59"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61"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62" name="AutoShape 4"/>
          <p:cNvSpPr>
            <a:spLocks/>
          </p:cNvSpPr>
          <p:nvPr userDrawn="1"/>
        </p:nvSpPr>
        <p:spPr bwMode="gray">
          <a:xfrm>
            <a:off x="-2196752" y="584200"/>
            <a:ext cx="211737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  </a:t>
            </a: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r>
              <a:rPr lang="da-DK" altLang="da-DK" sz="1000" b="1" baseline="0" noProof="1">
                <a:solidFill>
                  <a:schemeClr val="tx1"/>
                </a:solidFill>
                <a:latin typeface="+mn-lt"/>
                <a:cs typeface="Arial" charset="0"/>
              </a:rPr>
              <a:t>Typografier</a:t>
            </a:r>
          </a:p>
          <a:p>
            <a:pPr algn="r" eaLnBrk="1" hangingPunct="1">
              <a:spcBef>
                <a:spcPct val="0"/>
              </a:spcBef>
              <a:buFontTx/>
              <a:buNone/>
              <a:defRPr/>
            </a:pPr>
            <a:r>
              <a:rPr lang="da-DK" altLang="da-DK" sz="1000" b="0" baseline="0" noProof="1">
                <a:solidFill>
                  <a:schemeClr val="tx1"/>
                </a:solidFill>
                <a:latin typeface="+mn-lt"/>
                <a:cs typeface="Arial" charset="0"/>
              </a:rPr>
              <a:t>1. Niveau = Regular 25 pkt</a:t>
            </a:r>
          </a:p>
          <a:p>
            <a:pPr algn="r" eaLnBrk="1" hangingPunct="1">
              <a:spcBef>
                <a:spcPct val="0"/>
              </a:spcBef>
              <a:buFontTx/>
              <a:buNone/>
              <a:defRPr/>
            </a:pPr>
            <a:r>
              <a:rPr lang="da-DK" altLang="da-DK" sz="1000" b="0" noProof="1">
                <a:solidFill>
                  <a:schemeClr val="tx1"/>
                </a:solidFill>
                <a:latin typeface="+mn-lt"/>
                <a:cs typeface="Arial" charset="0"/>
              </a:rPr>
              <a:t>2. Niveau = Regular 14 pkt</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3. Niveau = </a:t>
            </a:r>
            <a:r>
              <a:rPr lang="da-DK" altLang="da-DK" sz="1000" b="0" baseline="0" noProof="1">
                <a:solidFill>
                  <a:schemeClr val="tx1"/>
                </a:solidFill>
                <a:latin typeface="+mn-lt"/>
                <a:cs typeface="Arial" charset="0"/>
              </a:rPr>
              <a:t>Light 14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4. Niveau = Regular 10,5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5. Niveau = Light 10,5 pkt</a:t>
            </a:r>
            <a:endParaRPr lang="da-DK" altLang="da-DK" sz="1000" b="0" noProof="1">
              <a:solidFill>
                <a:schemeClr val="tx1"/>
              </a:solidFill>
              <a:latin typeface="+mn-lt"/>
              <a:cs typeface="Arial" charset="0"/>
            </a:endParaRPr>
          </a:p>
        </p:txBody>
      </p:sp>
      <p:sp>
        <p:nvSpPr>
          <p:cNvPr id="63"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linje(r)/ord i overskriften</a:t>
            </a:r>
            <a:r>
              <a:rPr lang="da-DK" altLang="da-DK" sz="1000" b="0" baseline="0" noProof="1">
                <a:solidFill>
                  <a:schemeClr val="tx1"/>
                </a:solidFill>
                <a:latin typeface="+mn-lt"/>
                <a:cs typeface="Arial" charset="0"/>
              </a:rPr>
              <a:t> </a:t>
            </a:r>
            <a:r>
              <a:rPr lang="da-DK" altLang="da-DK" sz="1000" b="0" noProof="1">
                <a:solidFill>
                  <a:schemeClr val="tx1"/>
                </a:solidFill>
                <a:latin typeface="+mn-lt"/>
                <a:cs typeface="Arial" charset="0"/>
              </a:rPr>
              <a:t>ved at markere teksten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0"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Brug </a:t>
            </a:r>
            <a:r>
              <a:rPr lang="da-DK" altLang="da-DK" sz="1000" b="1" baseline="0" noProof="1">
                <a:solidFill>
                  <a:schemeClr val="tx1"/>
                </a:solidFill>
                <a:latin typeface="+mn-lt"/>
                <a:cs typeface="Arial" charset="0"/>
              </a:rPr>
              <a:t>‘Forøg/Formindsk listeniveau’ </a:t>
            </a:r>
            <a:r>
              <a:rPr lang="da-DK" altLang="da-DK" sz="1000" b="0" baseline="0" noProof="1">
                <a:solidFill>
                  <a:schemeClr val="tx1"/>
                </a:solidFill>
                <a:latin typeface="+mn-lt"/>
                <a:cs typeface="Arial" charset="0"/>
              </a:rPr>
              <a:t>for at hoppe mellem niveauer </a:t>
            </a:r>
            <a:endParaRPr lang="da-DK" altLang="da-DK" sz="1000" b="0" noProof="1">
              <a:solidFill>
                <a:schemeClr val="tx1"/>
              </a:solidFill>
              <a:latin typeface="+mn-lt"/>
              <a:cs typeface="Arial" charset="0"/>
            </a:endParaRPr>
          </a:p>
        </p:txBody>
      </p:sp>
      <p:pic>
        <p:nvPicPr>
          <p:cNvPr id="64"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87042"/>
          <a:stretch/>
        </p:blipFill>
        <p:spPr bwMode="auto">
          <a:xfrm>
            <a:off x="-1620688"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7" name="Gruppe 75"/>
          <p:cNvGrpSpPr>
            <a:grpSpLocks/>
          </p:cNvGrpSpPr>
          <p:nvPr userDrawn="1"/>
        </p:nvGrpSpPr>
        <p:grpSpPr bwMode="auto">
          <a:xfrm>
            <a:off x="12349650" y="1546869"/>
            <a:ext cx="2035175" cy="3053620"/>
            <a:chOff x="5186790" y="1517655"/>
            <a:chExt cx="2034660" cy="3052739"/>
          </a:xfrm>
        </p:grpSpPr>
        <p:sp>
          <p:nvSpPr>
            <p:cNvPr id="68"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a:solidFill>
                    <a:schemeClr val="tx1"/>
                  </a:solidFill>
                  <a:latin typeface="+mn-lt"/>
                </a:rPr>
                <a:t>Indsæt billede</a:t>
              </a:r>
            </a:p>
            <a:p>
              <a:pPr eaLnBrk="1" hangingPunct="1">
                <a:spcBef>
                  <a:spcPts val="0"/>
                </a:spcBef>
                <a:spcAft>
                  <a:spcPts val="240"/>
                </a:spcAft>
                <a:buFontTx/>
                <a:buNone/>
                <a:defRPr/>
              </a:pPr>
              <a:r>
                <a:rPr lang="da-DK" sz="1000" b="1" noProof="1">
                  <a:solidFill>
                    <a:schemeClr val="tx1"/>
                  </a:solidFill>
                  <a:latin typeface="+mn-lt"/>
                </a:rPr>
                <a:t>1.</a:t>
              </a:r>
              <a:r>
                <a:rPr lang="da-DK" sz="1000" noProof="1">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a:solidFill>
                    <a:schemeClr val="tx1"/>
                  </a:solidFill>
                  <a:latin typeface="+mn-lt"/>
                </a:rPr>
                <a:t>af pladsholderen</a:t>
              </a:r>
            </a:p>
            <a:p>
              <a:pPr eaLnBrk="1" hangingPunct="1">
                <a:spcBef>
                  <a:spcPts val="0"/>
                </a:spcBef>
                <a:spcAft>
                  <a:spcPts val="240"/>
                </a:spcAft>
                <a:buFontTx/>
                <a:buNone/>
                <a:defRPr/>
              </a:pPr>
              <a:r>
                <a:rPr lang="da-DK" sz="1000" b="1" noProof="1">
                  <a:solidFill>
                    <a:schemeClr val="tx1"/>
                  </a:solidFill>
                  <a:latin typeface="+mn-lt"/>
                </a:rPr>
                <a:t>2. </a:t>
              </a:r>
              <a:r>
                <a:rPr lang="da-DK" sz="1000" noProof="1">
                  <a:solidFill>
                    <a:schemeClr val="tx1"/>
                  </a:solidFill>
                  <a:latin typeface="+mn-lt"/>
                </a:rPr>
                <a:t>Indsæt det ønskede billede</a:t>
              </a:r>
            </a:p>
            <a:p>
              <a:pPr eaLnBrk="1" hangingPunct="1">
                <a:spcBef>
                  <a:spcPts val="0"/>
                </a:spcBef>
                <a:spcAft>
                  <a:spcPts val="240"/>
                </a:spcAft>
                <a:buFontTx/>
                <a:buNone/>
                <a:defRPr/>
              </a:pPr>
              <a:endParaRPr lang="da-DK" sz="1000" noProof="1">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a:latin typeface="+mn-lt"/>
                </a:rPr>
                <a:t>Ændre billedets størrelse/fokus</a:t>
              </a:r>
            </a:p>
            <a:p>
              <a:pPr eaLnBrk="1" hangingPunct="1">
                <a:spcBef>
                  <a:spcPts val="0"/>
                </a:spcBef>
                <a:spcAft>
                  <a:spcPts val="240"/>
                </a:spcAft>
                <a:buFontTx/>
                <a:buNone/>
                <a:defRPr/>
              </a:pPr>
              <a:r>
                <a:rPr lang="da-DK" sz="1000" b="1" noProof="1">
                  <a:solidFill>
                    <a:schemeClr val="tx1"/>
                  </a:solidFill>
                  <a:latin typeface="+mn-lt"/>
                </a:rPr>
                <a:t>1. </a:t>
              </a:r>
              <a:r>
                <a:rPr lang="da-DK" sz="1000" dirty="0">
                  <a:latin typeface="+mn-lt"/>
                </a:rPr>
                <a:t>Marker billedet og vælg funktionen </a:t>
              </a:r>
              <a:r>
                <a:rPr lang="da-DK" sz="1000" b="1" dirty="0">
                  <a:latin typeface="+mn-lt"/>
                </a:rPr>
                <a:t>Beskær</a:t>
              </a:r>
              <a:r>
                <a:rPr lang="da-DK" sz="1000" dirty="0">
                  <a:latin typeface="+mn-lt"/>
                </a:rPr>
                <a:t> og herefter </a:t>
              </a:r>
              <a:r>
                <a:rPr lang="da-DK" sz="1000" b="1" dirty="0">
                  <a:latin typeface="+mn-lt"/>
                </a:rPr>
                <a:t>Fyld. </a:t>
              </a:r>
              <a:r>
                <a:rPr lang="da-DK" sz="1000" dirty="0">
                  <a:latin typeface="+mn-lt"/>
                </a:rPr>
                <a:t>Træk i billedet, så du får det ønskede udsnit ind i billedrammen</a:t>
              </a: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a:solidFill>
                    <a:schemeClr val="tx1"/>
                  </a:solidFill>
                  <a:latin typeface="+mn-lt"/>
                  <a:cs typeface="Arial" pitchFamily="34" charset="0"/>
                </a:rPr>
                <a:t>2. </a:t>
              </a:r>
              <a:r>
                <a:rPr lang="da-DK" altLang="da-DK" sz="1000" noProof="1">
                  <a:solidFill>
                    <a:schemeClr val="tx1"/>
                  </a:solidFill>
                  <a:latin typeface="+mn-lt"/>
                  <a:cs typeface="Arial" pitchFamily="34" charset="0"/>
                </a:rPr>
                <a:t>Ønsker du at skalere billedet, så hold </a:t>
              </a:r>
              <a:r>
                <a:rPr lang="da-DK" altLang="da-DK" sz="1000" b="1" noProof="1">
                  <a:solidFill>
                    <a:schemeClr val="tx1"/>
                  </a:solidFill>
                  <a:latin typeface="+mn-lt"/>
                  <a:cs typeface="Arial" pitchFamily="34" charset="0"/>
                </a:rPr>
                <a:t>SHIFT</a:t>
              </a:r>
              <a:r>
                <a:rPr lang="da-DK" altLang="da-DK" sz="1000" noProof="1">
                  <a:solidFill>
                    <a:schemeClr val="tx1"/>
                  </a:solidFill>
                  <a:latin typeface="+mn-lt"/>
                  <a:cs typeface="Arial" pitchFamily="34" charset="0"/>
                </a:rPr>
                <a:t>-knappen nede, mens der trækkes i billedets hjørner</a:t>
              </a:r>
            </a:p>
          </p:txBody>
        </p:sp>
        <p:pic>
          <p:nvPicPr>
            <p:cNvPr id="69" name="Billede 7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uppe 78"/>
            <p:cNvGrpSpPr>
              <a:grpSpLocks/>
            </p:cNvGrpSpPr>
            <p:nvPr/>
          </p:nvGrpSpPr>
          <p:grpSpPr bwMode="auto">
            <a:xfrm>
              <a:off x="5186790" y="4191100"/>
              <a:ext cx="330061" cy="379294"/>
              <a:chOff x="1018031" y="6329953"/>
              <a:chExt cx="373412" cy="429112"/>
            </a:xfrm>
          </p:grpSpPr>
          <p:pic>
            <p:nvPicPr>
              <p:cNvPr id="71" name="Billede 7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38" name="Text Placeholder 16"/>
          <p:cNvSpPr>
            <a:spLocks noGrp="1"/>
          </p:cNvSpPr>
          <p:nvPr>
            <p:ph type="body" sz="quarter" idx="16"/>
          </p:nvPr>
        </p:nvSpPr>
        <p:spPr>
          <a:xfrm>
            <a:off x="761501" y="5922000"/>
            <a:ext cx="2448000" cy="374400"/>
          </a:xfrm>
          <a:blipFill>
            <a:blip r:embed="rId9"/>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2113630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0" y="0"/>
            <a:ext cx="12188825" cy="6858000"/>
          </a:xfrm>
          <a:solidFill>
            <a:schemeClr val="bg1"/>
          </a:solidFill>
        </p:spPr>
        <p:txBody>
          <a:bodyPr tIns="792000" anchor="ctr" anchorCtr="0">
            <a:normAutofit/>
          </a:bodyPr>
          <a:lstStyle>
            <a:lvl1pPr marL="0" marR="0" indent="0" algn="ctr" defTabSz="914400" rtl="0" eaLnBrk="1" fontAlgn="auto" latinLnBrk="0" hangingPunct="1">
              <a:lnSpc>
                <a:spcPct val="80000"/>
              </a:lnSpc>
              <a:spcBef>
                <a:spcPct val="20000"/>
              </a:spcBef>
              <a:spcAft>
                <a:spcPts val="0"/>
              </a:spcAft>
              <a:buClrTx/>
              <a:buSzTx/>
              <a:buFont typeface="VIA Type Office" panose="02000503000000020004" pitchFamily="2" charset="0"/>
              <a:buNone/>
              <a:tabLst/>
              <a:defRPr sz="1800">
                <a:latin typeface="VIA Type Office Light" panose="02000503000000020004" pitchFamily="2" charset="0"/>
              </a:defRPr>
            </a:lvl1pPr>
          </a:lstStyle>
          <a:p>
            <a:r>
              <a:rPr lang="da-DK"/>
              <a:t>Klik på ikonet for at tilføje et billede</a:t>
            </a:r>
            <a:endParaRPr lang="en-GB" dirty="0"/>
          </a:p>
        </p:txBody>
      </p:sp>
      <p:sp>
        <p:nvSpPr>
          <p:cNvPr id="3" name="Pladsholder til dato 2"/>
          <p:cNvSpPr>
            <a:spLocks noGrp="1"/>
          </p:cNvSpPr>
          <p:nvPr>
            <p:ph type="dt" sz="half" idx="10"/>
          </p:nvPr>
        </p:nvSpPr>
        <p:spPr/>
        <p:txBody>
          <a:bodyPr/>
          <a:lstStyle/>
          <a:p>
            <a:fld id="{5B055BAC-365A-4F1E-8B21-1899CA2B8BE6}" type="datetime2">
              <a:rPr lang="da-DK" smtClean="0"/>
              <a:t>25. januar 2021</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endParaRPr lang="da-DK" dirty="0"/>
          </a:p>
        </p:txBody>
      </p:sp>
      <p:grpSp>
        <p:nvGrpSpPr>
          <p:cNvPr id="13" name="Gruppe 75"/>
          <p:cNvGrpSpPr>
            <a:grpSpLocks/>
          </p:cNvGrpSpPr>
          <p:nvPr userDrawn="1"/>
        </p:nvGrpSpPr>
        <p:grpSpPr bwMode="auto">
          <a:xfrm>
            <a:off x="12349650" y="1546869"/>
            <a:ext cx="2035175" cy="3053620"/>
            <a:chOff x="5186790" y="1517655"/>
            <a:chExt cx="2034660" cy="3052739"/>
          </a:xfrm>
        </p:grpSpPr>
        <p:sp>
          <p:nvSpPr>
            <p:cNvPr id="14"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a:solidFill>
                    <a:schemeClr val="tx1"/>
                  </a:solidFill>
                  <a:latin typeface="+mn-lt"/>
                </a:rPr>
                <a:t>Indsæt billede</a:t>
              </a:r>
            </a:p>
            <a:p>
              <a:pPr eaLnBrk="1" hangingPunct="1">
                <a:spcBef>
                  <a:spcPts val="0"/>
                </a:spcBef>
                <a:spcAft>
                  <a:spcPts val="240"/>
                </a:spcAft>
                <a:buFontTx/>
                <a:buNone/>
                <a:defRPr/>
              </a:pPr>
              <a:r>
                <a:rPr lang="da-DK" sz="1000" b="1" noProof="1">
                  <a:solidFill>
                    <a:schemeClr val="tx1"/>
                  </a:solidFill>
                  <a:latin typeface="+mn-lt"/>
                </a:rPr>
                <a:t>1.</a:t>
              </a:r>
              <a:r>
                <a:rPr lang="da-DK" sz="1000" noProof="1">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a:solidFill>
                    <a:schemeClr val="tx1"/>
                  </a:solidFill>
                  <a:latin typeface="+mn-lt"/>
                </a:rPr>
                <a:t>af pladsholderen</a:t>
              </a:r>
            </a:p>
            <a:p>
              <a:pPr eaLnBrk="1" hangingPunct="1">
                <a:spcBef>
                  <a:spcPts val="0"/>
                </a:spcBef>
                <a:spcAft>
                  <a:spcPts val="240"/>
                </a:spcAft>
                <a:buFontTx/>
                <a:buNone/>
                <a:defRPr/>
              </a:pPr>
              <a:r>
                <a:rPr lang="da-DK" sz="1000" b="1" noProof="1">
                  <a:solidFill>
                    <a:schemeClr val="tx1"/>
                  </a:solidFill>
                  <a:latin typeface="+mn-lt"/>
                </a:rPr>
                <a:t>2. </a:t>
              </a:r>
              <a:r>
                <a:rPr lang="da-DK" sz="1000" noProof="1">
                  <a:solidFill>
                    <a:schemeClr val="tx1"/>
                  </a:solidFill>
                  <a:latin typeface="+mn-lt"/>
                </a:rPr>
                <a:t>Indsæt det ønskede billede</a:t>
              </a:r>
            </a:p>
            <a:p>
              <a:pPr eaLnBrk="1" hangingPunct="1">
                <a:spcBef>
                  <a:spcPts val="0"/>
                </a:spcBef>
                <a:spcAft>
                  <a:spcPts val="240"/>
                </a:spcAft>
                <a:buFontTx/>
                <a:buNone/>
                <a:defRPr/>
              </a:pPr>
              <a:endParaRPr lang="da-DK" sz="1000" noProof="1">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a:latin typeface="+mn-lt"/>
                </a:rPr>
                <a:t>Ændre billedets størrelse/fokus</a:t>
              </a:r>
            </a:p>
            <a:p>
              <a:pPr eaLnBrk="1" hangingPunct="1">
                <a:spcBef>
                  <a:spcPts val="0"/>
                </a:spcBef>
                <a:spcAft>
                  <a:spcPts val="240"/>
                </a:spcAft>
                <a:buFontTx/>
                <a:buNone/>
                <a:defRPr/>
              </a:pPr>
              <a:r>
                <a:rPr lang="da-DK" sz="1000" b="1" noProof="1">
                  <a:solidFill>
                    <a:schemeClr val="tx1"/>
                  </a:solidFill>
                  <a:latin typeface="+mn-lt"/>
                </a:rPr>
                <a:t>1. </a:t>
              </a:r>
              <a:r>
                <a:rPr lang="da-DK" sz="1000" dirty="0">
                  <a:latin typeface="+mn-lt"/>
                </a:rPr>
                <a:t>Marker billedet og vælg funktionen </a:t>
              </a:r>
              <a:r>
                <a:rPr lang="da-DK" sz="1000" b="1" dirty="0">
                  <a:latin typeface="+mn-lt"/>
                </a:rPr>
                <a:t>Beskær</a:t>
              </a:r>
              <a:r>
                <a:rPr lang="da-DK" sz="1000" dirty="0">
                  <a:latin typeface="+mn-lt"/>
                </a:rPr>
                <a:t> og herefter </a:t>
              </a:r>
              <a:r>
                <a:rPr lang="da-DK" sz="1000" b="1" dirty="0">
                  <a:latin typeface="+mn-lt"/>
                </a:rPr>
                <a:t>Fyld. </a:t>
              </a:r>
              <a:r>
                <a:rPr lang="da-DK" sz="1000" dirty="0">
                  <a:latin typeface="+mn-lt"/>
                </a:rPr>
                <a:t>Træk i billedet, så du får det ønskede udsnit ind i billedrammen</a:t>
              </a: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a:solidFill>
                    <a:schemeClr val="tx1"/>
                  </a:solidFill>
                  <a:latin typeface="+mn-lt"/>
                  <a:cs typeface="Arial" pitchFamily="34" charset="0"/>
                </a:rPr>
                <a:t>2. </a:t>
              </a:r>
              <a:r>
                <a:rPr lang="da-DK" altLang="da-DK" sz="1000" noProof="1">
                  <a:solidFill>
                    <a:schemeClr val="tx1"/>
                  </a:solidFill>
                  <a:latin typeface="+mn-lt"/>
                  <a:cs typeface="Arial" pitchFamily="34" charset="0"/>
                </a:rPr>
                <a:t>Ønsker du at skalere billedet, så hold </a:t>
              </a:r>
              <a:r>
                <a:rPr lang="da-DK" altLang="da-DK" sz="1000" b="1" noProof="1">
                  <a:solidFill>
                    <a:schemeClr val="tx1"/>
                  </a:solidFill>
                  <a:latin typeface="+mn-lt"/>
                  <a:cs typeface="Arial" pitchFamily="34" charset="0"/>
                </a:rPr>
                <a:t>SHIFT</a:t>
              </a:r>
              <a:r>
                <a:rPr lang="da-DK" altLang="da-DK" sz="1000" noProof="1">
                  <a:solidFill>
                    <a:schemeClr val="tx1"/>
                  </a:solidFill>
                  <a:latin typeface="+mn-lt"/>
                  <a:cs typeface="Arial"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5186790" y="4191100"/>
              <a:ext cx="330061" cy="379294"/>
              <a:chOff x="1018031" y="6329953"/>
              <a:chExt cx="373412" cy="429112"/>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15" name="Text Placeholder 16"/>
          <p:cNvSpPr>
            <a:spLocks noGrp="1"/>
          </p:cNvSpPr>
          <p:nvPr>
            <p:ph type="body" sz="quarter" idx="16"/>
          </p:nvPr>
        </p:nvSpPr>
        <p:spPr>
          <a:xfrm>
            <a:off x="761501" y="5922000"/>
            <a:ext cx="2448000" cy="374400"/>
          </a:xfrm>
          <a:blipFill>
            <a:blip r:embed="rId4"/>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2982578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sside V - Mørk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6219540" y="-6350"/>
            <a:ext cx="5969285" cy="6864350"/>
          </a:xfrm>
          <a:solidFill>
            <a:schemeClr val="tx1"/>
          </a:solidFill>
        </p:spPr>
        <p:txBody>
          <a:bodyPr tIns="792000" anchor="ctr" anchorCtr="0">
            <a:normAutofit/>
          </a:bodyPr>
          <a:lstStyle>
            <a:lvl1pPr marL="0" indent="0" algn="ctr">
              <a:buNone/>
              <a:defRPr sz="1800">
                <a:solidFill>
                  <a:schemeClr val="bg1"/>
                </a:solidFill>
                <a:latin typeface="VIA Type Office Light" panose="02000503000000020004" pitchFamily="2" charset="0"/>
              </a:defRPr>
            </a:lvl1pPr>
          </a:lstStyle>
          <a:p>
            <a:r>
              <a:rPr lang="da-DK"/>
              <a:t>Klik på ikonet for at tilføje et billede</a:t>
            </a:r>
            <a:endParaRPr lang="en-GB" dirty="0"/>
          </a:p>
        </p:txBody>
      </p:sp>
      <p:sp>
        <p:nvSpPr>
          <p:cNvPr id="5" name="Pladsholder til sidefod 4"/>
          <p:cNvSpPr>
            <a:spLocks noGrp="1"/>
          </p:cNvSpPr>
          <p:nvPr>
            <p:ph type="ftr" sz="quarter" idx="12"/>
          </p:nvPr>
        </p:nvSpPr>
        <p:spPr/>
        <p:txBody>
          <a:bodyPr/>
          <a:lstStyle/>
          <a:p>
            <a:endParaRPr lang="da-DK" dirty="0"/>
          </a:p>
        </p:txBody>
      </p:sp>
      <p:sp>
        <p:nvSpPr>
          <p:cNvPr id="28" name="Date Placeholder 3"/>
          <p:cNvSpPr>
            <a:spLocks noGrp="1"/>
          </p:cNvSpPr>
          <p:nvPr>
            <p:ph type="dt" sz="half" idx="10"/>
          </p:nvPr>
        </p:nvSpPr>
        <p:spPr>
          <a:xfrm>
            <a:off x="8973983" y="5920436"/>
            <a:ext cx="2447634" cy="374400"/>
          </a:xfrm>
          <a:blipFill>
            <a:blip r:embed="rId2"/>
            <a:stretch>
              <a:fillRect/>
            </a:stretch>
          </a:blipFill>
        </p:spPr>
        <p:txBody>
          <a:bodyPr/>
          <a:lstStyle>
            <a:lvl1pPr>
              <a:defRPr>
                <a:solidFill>
                  <a:schemeClr val="bg1"/>
                </a:solidFill>
              </a:defRPr>
            </a:lvl1pPr>
          </a:lstStyle>
          <a:p>
            <a:fld id="{F858CB4F-5FAD-40BD-A7CA-116577F4E349}" type="datetime2">
              <a:rPr lang="da-DK" smtClean="0"/>
              <a:t>25. januar 2021</a:t>
            </a:fld>
            <a:endParaRPr lang="da-DK" dirty="0"/>
          </a:p>
        </p:txBody>
      </p:sp>
      <p:sp>
        <p:nvSpPr>
          <p:cNvPr id="29" name="Slide Number Placeholder 5"/>
          <p:cNvSpPr>
            <a:spLocks noGrp="1"/>
          </p:cNvSpPr>
          <p:nvPr>
            <p:ph type="sldNum" sz="quarter" idx="16"/>
          </p:nvPr>
        </p:nvSpPr>
        <p:spPr>
          <a:xfrm>
            <a:off x="8973984" y="5925421"/>
            <a:ext cx="2447634" cy="374400"/>
          </a:xfrm>
        </p:spPr>
        <p:txBody>
          <a:bodyPr/>
          <a:lstStyle>
            <a:lvl1pPr>
              <a:defRPr>
                <a:solidFill>
                  <a:schemeClr val="bg1"/>
                </a:solidFill>
              </a:defRPr>
            </a:lvl1pPr>
          </a:lstStyle>
          <a:p>
            <a:fld id="{5BA07366-CB75-4AA8-9E5B-928B849F427C}" type="slidenum">
              <a:rPr lang="da-DK" smtClean="0"/>
              <a:pPr/>
              <a:t>‹nr.›</a:t>
            </a:fld>
            <a:endParaRPr lang="da-DK" dirty="0"/>
          </a:p>
        </p:txBody>
      </p:sp>
      <p:sp>
        <p:nvSpPr>
          <p:cNvPr id="30" name="Title 1"/>
          <p:cNvSpPr>
            <a:spLocks noGrp="1"/>
          </p:cNvSpPr>
          <p:nvPr>
            <p:ph type="title" hasCustomPrompt="1"/>
          </p:nvPr>
        </p:nvSpPr>
        <p:spPr>
          <a:xfrm>
            <a:off x="697159" y="584199"/>
            <a:ext cx="5254945" cy="1808130"/>
          </a:xfrm>
        </p:spPr>
        <p:txBody>
          <a:bodyPr/>
          <a:lstStyle>
            <a:lvl1pPr>
              <a:defRPr baseline="0"/>
            </a:lvl1pPr>
          </a:lstStyle>
          <a:p>
            <a:r>
              <a:rPr lang="da-DK" dirty="0"/>
              <a:t>Overskrift</a:t>
            </a:r>
          </a:p>
        </p:txBody>
      </p:sp>
      <p:sp>
        <p:nvSpPr>
          <p:cNvPr id="44" name="Text Placeholder 2"/>
          <p:cNvSpPr>
            <a:spLocks noGrp="1"/>
          </p:cNvSpPr>
          <p:nvPr>
            <p:ph type="body" sz="quarter" idx="19" hasCustomPrompt="1"/>
          </p:nvPr>
        </p:nvSpPr>
        <p:spPr>
          <a:xfrm>
            <a:off x="769739" y="2392329"/>
            <a:ext cx="5184000" cy="3448800"/>
          </a:xfrm>
        </p:spPr>
        <p:txBody>
          <a:bodyPr/>
          <a:lstStyle>
            <a:lvl1pPr marL="0" indent="0">
              <a:lnSpc>
                <a:spcPct val="100000"/>
              </a:lnSpc>
              <a:spcBef>
                <a:spcPts val="1200"/>
              </a:spcBef>
              <a:spcAft>
                <a:spcPts val="1200"/>
              </a:spcAft>
              <a:buFont typeface="Arial" panose="020B0604020202020204" pitchFamily="34" charset="0"/>
              <a:buChar char="​"/>
              <a:defRPr lang="en-US" sz="2500" kern="1200" spc="-100" baseline="0" dirty="0" smtClean="0">
                <a:solidFill>
                  <a:schemeClr val="tx1"/>
                </a:solidFill>
                <a:latin typeface="+mn-lt"/>
                <a:ea typeface="+mn-ea"/>
                <a:cs typeface="+mn-cs"/>
              </a:defRPr>
            </a:lvl1pPr>
            <a:lvl2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mn-lt"/>
                <a:ea typeface="+mn-ea"/>
                <a:cs typeface="+mn-cs"/>
              </a:defRPr>
            </a:lvl2pPr>
            <a:lvl3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Font typeface="Arial" panose="020B0604020202020204" pitchFamily="34" charset="0"/>
              <a:buChar char="​"/>
              <a:defRPr lang="en-US" sz="1050" kern="1200" dirty="0" smtClean="0">
                <a:solidFill>
                  <a:schemeClr val="tx1"/>
                </a:solidFill>
                <a:latin typeface="+mn-lt"/>
                <a:ea typeface="+mn-ea"/>
                <a:cs typeface="+mn-cs"/>
              </a:defRPr>
            </a:lvl4pPr>
            <a:lvl5pPr marL="0" indent="0">
              <a:lnSpc>
                <a:spcPct val="89000"/>
              </a:lnSpc>
              <a:spcBef>
                <a:spcPts val="0"/>
              </a:spcBef>
              <a:buFont typeface="Arial" panose="020B0604020202020204" pitchFamily="34" charset="0"/>
              <a:buChar char="​"/>
              <a:defRPr lang="da-DK" sz="1050" kern="1200" dirty="0">
                <a:solidFill>
                  <a:schemeClr val="tx1"/>
                </a:solidFill>
                <a:latin typeface="VIA Type Office Light" panose="02000503000000020004" pitchFamily="2" charset="0"/>
                <a:ea typeface="+mn-ea"/>
                <a:cs typeface="+mn-cs"/>
              </a:defRPr>
            </a:lvl5pPr>
            <a:lvl6pPr marL="0" indent="0">
              <a:lnSpc>
                <a:spcPct val="89000"/>
              </a:lnSpc>
              <a:spcBef>
                <a:spcPts val="0"/>
              </a:spcBef>
              <a:buFont typeface="Arial" panose="020B0604020202020204" pitchFamily="34" charset="0"/>
              <a:buChar char="​"/>
              <a:defRPr sz="1050">
                <a:latin typeface="VIA Type Office Light" panose="020B0604020202020204" charset="0"/>
              </a:defRPr>
            </a:lvl6pPr>
            <a:lvl7pPr marL="0" indent="0">
              <a:lnSpc>
                <a:spcPct val="89000"/>
              </a:lnSpc>
              <a:spcBef>
                <a:spcPts val="0"/>
              </a:spcBef>
              <a:buFont typeface="Arial" panose="020B0604020202020204" pitchFamily="34" charset="0"/>
              <a:buChar char="​"/>
              <a:defRPr sz="1050">
                <a:latin typeface="VIA Type Office Light" panose="020B0604020202020204" charset="0"/>
              </a:defRPr>
            </a:lvl7pPr>
          </a:lstStyle>
          <a:p>
            <a:pPr lvl="0"/>
            <a:r>
              <a:rPr lang="da-DK" dirty="0"/>
              <a:t>Første niveau tekst </a:t>
            </a:r>
            <a:r>
              <a:rPr lang="da-DK" dirty="0" err="1"/>
              <a:t>regular</a:t>
            </a:r>
            <a:r>
              <a:rPr lang="da-DK" dirty="0"/>
              <a:t>, brug forøg/formindsk listeniveau for at hoppe mellem niveauerne</a:t>
            </a:r>
          </a:p>
          <a:p>
            <a:pPr lvl="1"/>
            <a:r>
              <a:rPr lang="en-US" dirty="0"/>
              <a:t>H5 Regular</a:t>
            </a:r>
          </a:p>
          <a:p>
            <a:pPr lvl="2"/>
            <a:r>
              <a:rPr lang="en-US" dirty="0"/>
              <a:t>H5 Light</a:t>
            </a:r>
          </a:p>
          <a:p>
            <a:pPr lvl="3"/>
            <a:r>
              <a:rPr lang="en-US" dirty="0"/>
              <a:t>H6 Regular</a:t>
            </a:r>
          </a:p>
          <a:p>
            <a:pPr lvl="4"/>
            <a:r>
              <a:rPr lang="en-US" dirty="0"/>
              <a:t>H6 Light</a:t>
            </a:r>
          </a:p>
          <a:p>
            <a:pPr lvl="5"/>
            <a:r>
              <a:rPr lang="en-US" dirty="0"/>
              <a:t>6</a:t>
            </a:r>
          </a:p>
          <a:p>
            <a:pPr lvl="6"/>
            <a:r>
              <a:rPr lang="en-US" dirty="0"/>
              <a:t>7</a:t>
            </a:r>
            <a:endParaRPr lang="da-DK" dirty="0"/>
          </a:p>
        </p:txBody>
      </p:sp>
      <p:grpSp>
        <p:nvGrpSpPr>
          <p:cNvPr id="45" name="Group 7"/>
          <p:cNvGrpSpPr/>
          <p:nvPr userDrawn="1"/>
        </p:nvGrpSpPr>
        <p:grpSpPr>
          <a:xfrm>
            <a:off x="-2389014" y="3657183"/>
            <a:ext cx="2275961" cy="3180414"/>
            <a:chOff x="-2389014" y="3657183"/>
            <a:chExt cx="2275961" cy="3180414"/>
          </a:xfrm>
        </p:grpSpPr>
        <p:grpSp>
          <p:nvGrpSpPr>
            <p:cNvPr id="46" name="Gruppe 37"/>
            <p:cNvGrpSpPr/>
            <p:nvPr userDrawn="1"/>
          </p:nvGrpSpPr>
          <p:grpSpPr>
            <a:xfrm>
              <a:off x="-2261220" y="3657183"/>
              <a:ext cx="2148167" cy="3180414"/>
              <a:chOff x="-2261220" y="2628888"/>
              <a:chExt cx="2148167" cy="3180414"/>
            </a:xfrm>
          </p:grpSpPr>
          <p:pic>
            <p:nvPicPr>
              <p:cNvPr id="5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2"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53" name="Gruppe 40"/>
              <p:cNvGrpSpPr/>
              <p:nvPr userDrawn="1"/>
            </p:nvGrpSpPr>
            <p:grpSpPr>
              <a:xfrm>
                <a:off x="-1426464" y="4317211"/>
                <a:ext cx="1313411" cy="1492091"/>
                <a:chOff x="-1426464" y="4279878"/>
                <a:chExt cx="1313411" cy="1492091"/>
              </a:xfrm>
            </p:grpSpPr>
            <p:pic>
              <p:nvPicPr>
                <p:cNvPr id="5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55"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7"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8" name="Lige forbindelse 47"/>
            <p:cNvCxnSpPr>
              <a:endCxn id="47"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50"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e 57"/>
          <p:cNvGrpSpPr/>
          <p:nvPr userDrawn="1"/>
        </p:nvGrpSpPr>
        <p:grpSpPr>
          <a:xfrm>
            <a:off x="-552513" y="3173139"/>
            <a:ext cx="457200" cy="464820"/>
            <a:chOff x="-552513" y="3200301"/>
            <a:chExt cx="457200" cy="464820"/>
          </a:xfrm>
        </p:grpSpPr>
        <p:pic>
          <p:nvPicPr>
            <p:cNvPr id="5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61"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63"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64" name="AutoShape 4"/>
          <p:cNvSpPr>
            <a:spLocks/>
          </p:cNvSpPr>
          <p:nvPr userDrawn="1"/>
        </p:nvSpPr>
        <p:spPr bwMode="gray">
          <a:xfrm>
            <a:off x="-2196752" y="584200"/>
            <a:ext cx="211737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  </a:t>
            </a: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r>
              <a:rPr lang="da-DK" altLang="da-DK" sz="1000" b="1" baseline="0" noProof="1">
                <a:solidFill>
                  <a:schemeClr val="tx1"/>
                </a:solidFill>
                <a:latin typeface="+mn-lt"/>
                <a:cs typeface="Arial" charset="0"/>
              </a:rPr>
              <a:t>Typografier</a:t>
            </a:r>
          </a:p>
          <a:p>
            <a:pPr algn="r" eaLnBrk="1" hangingPunct="1">
              <a:spcBef>
                <a:spcPct val="0"/>
              </a:spcBef>
              <a:buFontTx/>
              <a:buNone/>
              <a:defRPr/>
            </a:pPr>
            <a:r>
              <a:rPr lang="da-DK" altLang="da-DK" sz="1000" b="0" baseline="0" noProof="1">
                <a:solidFill>
                  <a:schemeClr val="tx1"/>
                </a:solidFill>
                <a:latin typeface="+mn-lt"/>
                <a:cs typeface="Arial" charset="0"/>
              </a:rPr>
              <a:t>1. Niveau = Regular 25 pkt</a:t>
            </a:r>
          </a:p>
          <a:p>
            <a:pPr algn="r" eaLnBrk="1" hangingPunct="1">
              <a:spcBef>
                <a:spcPct val="0"/>
              </a:spcBef>
              <a:buFontTx/>
              <a:buNone/>
              <a:defRPr/>
            </a:pPr>
            <a:r>
              <a:rPr lang="da-DK" altLang="da-DK" sz="1000" b="0" noProof="1">
                <a:solidFill>
                  <a:schemeClr val="tx1"/>
                </a:solidFill>
                <a:latin typeface="+mn-lt"/>
                <a:cs typeface="Arial" charset="0"/>
              </a:rPr>
              <a:t>2. Niveau = Regular 14 pkt</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3. Niveau = </a:t>
            </a:r>
            <a:r>
              <a:rPr lang="da-DK" altLang="da-DK" sz="1000" b="0" baseline="0" noProof="1">
                <a:solidFill>
                  <a:schemeClr val="tx1"/>
                </a:solidFill>
                <a:latin typeface="+mn-lt"/>
                <a:cs typeface="Arial" charset="0"/>
              </a:rPr>
              <a:t>Light 14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4. Niveau = Regular 10,5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5. Niveau = Light 10,5 pkt</a:t>
            </a:r>
            <a:endParaRPr lang="da-DK" altLang="da-DK" sz="1000" b="0" noProof="1">
              <a:solidFill>
                <a:schemeClr val="tx1"/>
              </a:solidFill>
              <a:latin typeface="+mn-lt"/>
              <a:cs typeface="Arial" charset="0"/>
            </a:endParaRPr>
          </a:p>
        </p:txBody>
      </p:sp>
      <p:sp>
        <p:nvSpPr>
          <p:cNvPr id="65"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linje(r)/ord i overskriften</a:t>
            </a:r>
            <a:r>
              <a:rPr lang="da-DK" altLang="da-DK" sz="1000" b="0" baseline="0" noProof="1">
                <a:solidFill>
                  <a:schemeClr val="tx1"/>
                </a:solidFill>
                <a:latin typeface="+mn-lt"/>
                <a:cs typeface="Arial" charset="0"/>
              </a:rPr>
              <a:t> </a:t>
            </a:r>
            <a:r>
              <a:rPr lang="da-DK" altLang="da-DK" sz="1000" b="0" noProof="1">
                <a:solidFill>
                  <a:schemeClr val="tx1"/>
                </a:solidFill>
                <a:latin typeface="+mn-lt"/>
                <a:cs typeface="Arial" charset="0"/>
              </a:rPr>
              <a:t>ved at markere teksten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0"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Brug </a:t>
            </a:r>
            <a:r>
              <a:rPr lang="da-DK" altLang="da-DK" sz="1000" b="1" baseline="0" noProof="1">
                <a:solidFill>
                  <a:schemeClr val="tx1"/>
                </a:solidFill>
                <a:latin typeface="+mn-lt"/>
                <a:cs typeface="Arial" charset="0"/>
              </a:rPr>
              <a:t>‘Forøg/Formindsk listeniveau’ </a:t>
            </a:r>
            <a:r>
              <a:rPr lang="da-DK" altLang="da-DK" sz="1000" b="0" baseline="0" noProof="1">
                <a:solidFill>
                  <a:schemeClr val="tx1"/>
                </a:solidFill>
                <a:latin typeface="+mn-lt"/>
                <a:cs typeface="Arial" charset="0"/>
              </a:rPr>
              <a:t>for at hoppe mellem niveauer </a:t>
            </a:r>
            <a:endParaRPr lang="da-DK" altLang="da-DK" sz="1000" b="0" noProof="1">
              <a:solidFill>
                <a:schemeClr val="tx1"/>
              </a:solidFill>
              <a:latin typeface="+mn-lt"/>
              <a:cs typeface="Arial" charset="0"/>
            </a:endParaRPr>
          </a:p>
        </p:txBody>
      </p:sp>
      <p:pic>
        <p:nvPicPr>
          <p:cNvPr id="66" name="Picture 3"/>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b="87042"/>
          <a:stretch/>
        </p:blipFill>
        <p:spPr bwMode="auto">
          <a:xfrm>
            <a:off x="-1620688"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uppe 75"/>
          <p:cNvGrpSpPr>
            <a:grpSpLocks/>
          </p:cNvGrpSpPr>
          <p:nvPr userDrawn="1"/>
        </p:nvGrpSpPr>
        <p:grpSpPr bwMode="auto">
          <a:xfrm>
            <a:off x="12349650" y="1546869"/>
            <a:ext cx="2035175" cy="3053620"/>
            <a:chOff x="5186790" y="1517655"/>
            <a:chExt cx="2034660" cy="3052739"/>
          </a:xfrm>
        </p:grpSpPr>
        <p:sp>
          <p:nvSpPr>
            <p:cNvPr id="68"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a:solidFill>
                    <a:schemeClr val="tx1"/>
                  </a:solidFill>
                  <a:latin typeface="+mn-lt"/>
                </a:rPr>
                <a:t>Indsæt billede</a:t>
              </a:r>
            </a:p>
            <a:p>
              <a:pPr eaLnBrk="1" hangingPunct="1">
                <a:spcBef>
                  <a:spcPts val="0"/>
                </a:spcBef>
                <a:spcAft>
                  <a:spcPts val="240"/>
                </a:spcAft>
                <a:buFontTx/>
                <a:buNone/>
                <a:defRPr/>
              </a:pPr>
              <a:r>
                <a:rPr lang="da-DK" sz="1000" b="1" noProof="1">
                  <a:solidFill>
                    <a:schemeClr val="tx1"/>
                  </a:solidFill>
                  <a:latin typeface="+mn-lt"/>
                </a:rPr>
                <a:t>1.</a:t>
              </a:r>
              <a:r>
                <a:rPr lang="da-DK" sz="1000" noProof="1">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a:solidFill>
                    <a:schemeClr val="tx1"/>
                  </a:solidFill>
                  <a:latin typeface="+mn-lt"/>
                </a:rPr>
                <a:t>af pladsholderen</a:t>
              </a:r>
            </a:p>
            <a:p>
              <a:pPr eaLnBrk="1" hangingPunct="1">
                <a:spcBef>
                  <a:spcPts val="0"/>
                </a:spcBef>
                <a:spcAft>
                  <a:spcPts val="240"/>
                </a:spcAft>
                <a:buFontTx/>
                <a:buNone/>
                <a:defRPr/>
              </a:pPr>
              <a:r>
                <a:rPr lang="da-DK" sz="1000" b="1" noProof="1">
                  <a:solidFill>
                    <a:schemeClr val="tx1"/>
                  </a:solidFill>
                  <a:latin typeface="+mn-lt"/>
                </a:rPr>
                <a:t>2. </a:t>
              </a:r>
              <a:r>
                <a:rPr lang="da-DK" sz="1000" noProof="1">
                  <a:solidFill>
                    <a:schemeClr val="tx1"/>
                  </a:solidFill>
                  <a:latin typeface="+mn-lt"/>
                </a:rPr>
                <a:t>Indsæt det ønskede billede</a:t>
              </a:r>
            </a:p>
            <a:p>
              <a:pPr eaLnBrk="1" hangingPunct="1">
                <a:spcBef>
                  <a:spcPts val="0"/>
                </a:spcBef>
                <a:spcAft>
                  <a:spcPts val="240"/>
                </a:spcAft>
                <a:buFontTx/>
                <a:buNone/>
                <a:defRPr/>
              </a:pPr>
              <a:endParaRPr lang="da-DK" sz="1000" noProof="1">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a:latin typeface="+mn-lt"/>
                </a:rPr>
                <a:t>Ændre billedets størrelse/fokus</a:t>
              </a:r>
            </a:p>
            <a:p>
              <a:pPr eaLnBrk="1" hangingPunct="1">
                <a:spcBef>
                  <a:spcPts val="0"/>
                </a:spcBef>
                <a:spcAft>
                  <a:spcPts val="240"/>
                </a:spcAft>
                <a:buFontTx/>
                <a:buNone/>
                <a:defRPr/>
              </a:pPr>
              <a:r>
                <a:rPr lang="da-DK" sz="1000" b="1" noProof="1">
                  <a:solidFill>
                    <a:schemeClr val="tx1"/>
                  </a:solidFill>
                  <a:latin typeface="+mn-lt"/>
                </a:rPr>
                <a:t>1. </a:t>
              </a:r>
              <a:r>
                <a:rPr lang="da-DK" sz="1000" dirty="0">
                  <a:latin typeface="+mn-lt"/>
                </a:rPr>
                <a:t>Marker billedet og vælg funktionen </a:t>
              </a:r>
              <a:r>
                <a:rPr lang="da-DK" sz="1000" b="1" dirty="0">
                  <a:latin typeface="+mn-lt"/>
                </a:rPr>
                <a:t>Beskær</a:t>
              </a:r>
              <a:r>
                <a:rPr lang="da-DK" sz="1000" dirty="0">
                  <a:latin typeface="+mn-lt"/>
                </a:rPr>
                <a:t> og herefter </a:t>
              </a:r>
              <a:r>
                <a:rPr lang="da-DK" sz="1000" b="1" dirty="0">
                  <a:latin typeface="+mn-lt"/>
                </a:rPr>
                <a:t>Fyld. </a:t>
              </a:r>
              <a:r>
                <a:rPr lang="da-DK" sz="1000" dirty="0">
                  <a:latin typeface="+mn-lt"/>
                </a:rPr>
                <a:t>Træk i billedet, så du får det ønskede udsnit ind i billedrammen</a:t>
              </a: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a:solidFill>
                    <a:schemeClr val="tx1"/>
                  </a:solidFill>
                  <a:latin typeface="+mn-lt"/>
                  <a:cs typeface="Arial" pitchFamily="34" charset="0"/>
                </a:rPr>
                <a:t>2. </a:t>
              </a:r>
              <a:r>
                <a:rPr lang="da-DK" altLang="da-DK" sz="1000" noProof="1">
                  <a:solidFill>
                    <a:schemeClr val="tx1"/>
                  </a:solidFill>
                  <a:latin typeface="+mn-lt"/>
                  <a:cs typeface="Arial" pitchFamily="34" charset="0"/>
                </a:rPr>
                <a:t>Ønsker du at skalere billedet, så hold </a:t>
              </a:r>
              <a:r>
                <a:rPr lang="da-DK" altLang="da-DK" sz="1000" b="1" noProof="1">
                  <a:solidFill>
                    <a:schemeClr val="tx1"/>
                  </a:solidFill>
                  <a:latin typeface="+mn-lt"/>
                  <a:cs typeface="Arial" pitchFamily="34" charset="0"/>
                </a:rPr>
                <a:t>SHIFT</a:t>
              </a:r>
              <a:r>
                <a:rPr lang="da-DK" altLang="da-DK" sz="1000" noProof="1">
                  <a:solidFill>
                    <a:schemeClr val="tx1"/>
                  </a:solidFill>
                  <a:latin typeface="+mn-lt"/>
                  <a:cs typeface="Arial" pitchFamily="34" charset="0"/>
                </a:rPr>
                <a:t>-knappen nede, mens der trækkes i billedets hjørner</a:t>
              </a:r>
            </a:p>
          </p:txBody>
        </p:sp>
        <p:pic>
          <p:nvPicPr>
            <p:cNvPr id="69" name="Billede 7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uppe 78"/>
            <p:cNvGrpSpPr>
              <a:grpSpLocks/>
            </p:cNvGrpSpPr>
            <p:nvPr/>
          </p:nvGrpSpPr>
          <p:grpSpPr bwMode="auto">
            <a:xfrm>
              <a:off x="5186790" y="4191100"/>
              <a:ext cx="330061" cy="379294"/>
              <a:chOff x="1018031" y="6329953"/>
              <a:chExt cx="373412" cy="429112"/>
            </a:xfrm>
          </p:grpSpPr>
          <p:pic>
            <p:nvPicPr>
              <p:cNvPr id="71" name="Billede 7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38" name="Text Placeholder 16"/>
          <p:cNvSpPr>
            <a:spLocks noGrp="1"/>
          </p:cNvSpPr>
          <p:nvPr>
            <p:ph type="body" sz="quarter" idx="20"/>
          </p:nvPr>
        </p:nvSpPr>
        <p:spPr>
          <a:xfrm>
            <a:off x="761501" y="5922000"/>
            <a:ext cx="2448000" cy="374400"/>
          </a:xfrm>
          <a:blipFill>
            <a:blip r:embed="rId10"/>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109503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sside VI - tekst/cita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59B3E964-8580-463B-8812-369EC93DB33E}" type="datetime2">
              <a:rPr lang="da-DK" smtClean="0"/>
              <a:t>25. januar 2021</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13" name="AutoShape 4"/>
          <p:cNvSpPr>
            <a:spLocks/>
          </p:cNvSpPr>
          <p:nvPr userDrawn="1"/>
        </p:nvSpPr>
        <p:spPr bwMode="gray">
          <a:xfrm>
            <a:off x="12333481"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linje(r)/ord i overskriften</a:t>
            </a:r>
            <a:r>
              <a:rPr lang="da-DK" altLang="da-DK" sz="1000" b="0" baseline="0" noProof="1">
                <a:solidFill>
                  <a:schemeClr val="tx1"/>
                </a:solidFill>
                <a:latin typeface="+mn-lt"/>
                <a:cs typeface="Arial" charset="0"/>
              </a:rPr>
              <a:t> </a:t>
            </a:r>
            <a:r>
              <a:rPr lang="da-DK" altLang="da-DK" sz="1000" b="0" noProof="1">
                <a:solidFill>
                  <a:schemeClr val="tx1"/>
                </a:solidFill>
                <a:latin typeface="+mn-lt"/>
                <a:cs typeface="Arial" charset="0"/>
              </a:rPr>
              <a:t>ved at markere teksten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0"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p>
        </p:txBody>
      </p:sp>
      <p:sp>
        <p:nvSpPr>
          <p:cNvPr id="31" name="Text Placeholder 2"/>
          <p:cNvSpPr>
            <a:spLocks noGrp="1"/>
          </p:cNvSpPr>
          <p:nvPr>
            <p:ph type="body" sz="quarter" idx="19" hasCustomPrompt="1"/>
          </p:nvPr>
        </p:nvSpPr>
        <p:spPr>
          <a:xfrm>
            <a:off x="769739" y="584200"/>
            <a:ext cx="5184000" cy="5259600"/>
          </a:xfrm>
        </p:spPr>
        <p:txBody>
          <a:bodyPr tIns="36000"/>
          <a:lstStyle>
            <a:lvl1pPr marL="0" indent="0">
              <a:lnSpc>
                <a:spcPct val="100000"/>
              </a:lnSpc>
              <a:spcBef>
                <a:spcPts val="600"/>
              </a:spcBef>
              <a:spcAft>
                <a:spcPts val="0"/>
              </a:spcAft>
              <a:buFont typeface="Arial" panose="020B0604020202020204" pitchFamily="34" charset="0"/>
              <a:buChar char="​"/>
              <a:defRPr lang="en-US" sz="1800" kern="1200" spc="-90" baseline="0" dirty="0" smtClean="0">
                <a:solidFill>
                  <a:schemeClr val="tx1"/>
                </a:solidFill>
                <a:latin typeface="+mn-lt"/>
                <a:ea typeface="+mn-ea"/>
                <a:cs typeface="+mn-cs"/>
              </a:defRPr>
            </a:lvl1pPr>
            <a:lvl2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mn-lt"/>
                <a:ea typeface="+mn-ea"/>
                <a:cs typeface="+mn-cs"/>
              </a:defRPr>
            </a:lvl2pPr>
            <a:lvl3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Font typeface="Arial" panose="020B0604020202020204" pitchFamily="34" charset="0"/>
              <a:buChar char="​"/>
              <a:defRPr lang="en-US" sz="1050" kern="1200" dirty="0" smtClean="0">
                <a:solidFill>
                  <a:schemeClr val="tx1"/>
                </a:solidFill>
                <a:latin typeface="+mn-lt"/>
                <a:ea typeface="+mn-ea"/>
                <a:cs typeface="+mn-cs"/>
              </a:defRPr>
            </a:lvl4pPr>
            <a:lvl5pPr marL="0" indent="0">
              <a:lnSpc>
                <a:spcPct val="89000"/>
              </a:lnSpc>
              <a:spcBef>
                <a:spcPts val="0"/>
              </a:spcBef>
              <a:buFont typeface="Arial" panose="020B0604020202020204" pitchFamily="34" charset="0"/>
              <a:buChar char="​"/>
              <a:defRPr lang="da-DK" sz="1050" kern="1200" dirty="0">
                <a:solidFill>
                  <a:schemeClr val="tx1"/>
                </a:solidFill>
                <a:latin typeface="VIA Type Office Light" panose="02000503000000020004" pitchFamily="2" charset="0"/>
                <a:ea typeface="+mn-ea"/>
                <a:cs typeface="+mn-cs"/>
              </a:defRPr>
            </a:lvl5pPr>
          </a:lstStyle>
          <a:p>
            <a:pPr lvl="0"/>
            <a:r>
              <a:rPr lang="da-DK" dirty="0"/>
              <a:t>Første niveau tekst </a:t>
            </a:r>
            <a:r>
              <a:rPr lang="da-DK" dirty="0" err="1"/>
              <a:t>regular</a:t>
            </a:r>
            <a:r>
              <a:rPr lang="da-DK" dirty="0"/>
              <a:t>, brug forøg/formindsk listeniveau for at hoppe mellem niveauerne</a:t>
            </a:r>
          </a:p>
          <a:p>
            <a:pPr lvl="1"/>
            <a:r>
              <a:rPr lang="en-US" dirty="0"/>
              <a:t>H5 Regular</a:t>
            </a:r>
          </a:p>
          <a:p>
            <a:pPr lvl="2"/>
            <a:r>
              <a:rPr lang="en-US" dirty="0"/>
              <a:t>H5 Light</a:t>
            </a:r>
          </a:p>
          <a:p>
            <a:pPr lvl="3"/>
            <a:r>
              <a:rPr lang="en-US" dirty="0"/>
              <a:t>H6 Regular</a:t>
            </a:r>
          </a:p>
          <a:p>
            <a:pPr lvl="4"/>
            <a:r>
              <a:rPr lang="en-US" dirty="0"/>
              <a:t>H6 Light</a:t>
            </a:r>
            <a:endParaRPr lang="da-DK" dirty="0"/>
          </a:p>
        </p:txBody>
      </p:sp>
      <p:sp>
        <p:nvSpPr>
          <p:cNvPr id="28" name="Title 1"/>
          <p:cNvSpPr>
            <a:spLocks noGrp="1"/>
          </p:cNvSpPr>
          <p:nvPr>
            <p:ph type="title" hasCustomPrompt="1"/>
          </p:nvPr>
        </p:nvSpPr>
        <p:spPr>
          <a:xfrm>
            <a:off x="6173617" y="584199"/>
            <a:ext cx="5248001" cy="3672893"/>
          </a:xfrm>
        </p:spPr>
        <p:txBody>
          <a:bodyPr/>
          <a:lstStyle>
            <a:lvl1pPr>
              <a:defRPr baseline="0"/>
            </a:lvl1pPr>
          </a:lstStyle>
          <a:p>
            <a:r>
              <a:rPr lang="da-DK" dirty="0"/>
              <a:t>Overskrift i flere linjer</a:t>
            </a:r>
          </a:p>
        </p:txBody>
      </p:sp>
      <p:pic>
        <p:nvPicPr>
          <p:cNvPr id="2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2333481" y="1232757"/>
            <a:ext cx="2033304"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AutoShape 4"/>
          <p:cNvSpPr>
            <a:spLocks/>
          </p:cNvSpPr>
          <p:nvPr userDrawn="1"/>
        </p:nvSpPr>
        <p:spPr bwMode="gray">
          <a:xfrm>
            <a:off x="-2261221" y="584200"/>
            <a:ext cx="21554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baseline="0" noProof="1">
                <a:solidFill>
                  <a:schemeClr val="tx1"/>
                </a:solidFill>
                <a:latin typeface="+mn-lt"/>
                <a:cs typeface="Arial" charset="0"/>
              </a:rPr>
              <a:t>Typografier</a:t>
            </a:r>
          </a:p>
          <a:p>
            <a:pPr algn="r" eaLnBrk="1" hangingPunct="1">
              <a:spcBef>
                <a:spcPct val="0"/>
              </a:spcBef>
              <a:buFontTx/>
              <a:buNone/>
              <a:defRPr/>
            </a:pPr>
            <a:r>
              <a:rPr lang="da-DK" altLang="da-DK" sz="1000" b="0" baseline="0" noProof="1">
                <a:solidFill>
                  <a:schemeClr val="tx1"/>
                </a:solidFill>
                <a:latin typeface="+mn-lt"/>
                <a:cs typeface="Arial" charset="0"/>
              </a:rPr>
              <a:t>1. Niveau = Regular 18 pkt</a:t>
            </a:r>
          </a:p>
          <a:p>
            <a:pPr algn="r" eaLnBrk="1" hangingPunct="1">
              <a:spcBef>
                <a:spcPct val="0"/>
              </a:spcBef>
              <a:buFontTx/>
              <a:buNone/>
              <a:defRPr/>
            </a:pPr>
            <a:r>
              <a:rPr lang="da-DK" altLang="da-DK" sz="1000" b="0" noProof="1">
                <a:solidFill>
                  <a:schemeClr val="tx1"/>
                </a:solidFill>
                <a:latin typeface="+mn-lt"/>
                <a:cs typeface="Arial" charset="0"/>
              </a:rPr>
              <a:t>2. Niveau = Regular 14 pkt</a:t>
            </a:r>
            <a:br>
              <a:rPr lang="da-DK" altLang="da-DK" sz="1000" b="0" noProof="1">
                <a:solidFill>
                  <a:schemeClr val="tx1"/>
                </a:solidFill>
                <a:latin typeface="+mn-lt"/>
                <a:cs typeface="Arial" charset="0"/>
              </a:rPr>
            </a:b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Brug </a:t>
            </a:r>
            <a:r>
              <a:rPr lang="da-DK" altLang="da-DK" sz="1000" b="1" baseline="0" noProof="1">
                <a:solidFill>
                  <a:schemeClr val="tx1"/>
                </a:solidFill>
                <a:latin typeface="+mn-lt"/>
                <a:cs typeface="Arial" charset="0"/>
              </a:rPr>
              <a:t>‘Forøg/Formindsk listeniveau’ </a:t>
            </a:r>
            <a:r>
              <a:rPr lang="da-DK" altLang="da-DK" sz="1000" b="0" baseline="0" noProof="1">
                <a:solidFill>
                  <a:schemeClr val="tx1"/>
                </a:solidFill>
                <a:latin typeface="+mn-lt"/>
                <a:cs typeface="Arial" charset="0"/>
              </a:rPr>
              <a:t>for at hoppe mellem niveauer </a:t>
            </a:r>
            <a:endParaRPr lang="da-DK" altLang="da-DK" sz="1000" b="0" noProof="1">
              <a:solidFill>
                <a:schemeClr val="tx1"/>
              </a:solidFill>
              <a:latin typeface="+mn-lt"/>
              <a:cs typeface="Arial" charset="0"/>
            </a:endParaRPr>
          </a:p>
        </p:txBody>
      </p:sp>
      <p:sp>
        <p:nvSpPr>
          <p:cNvPr id="42" name="TextBox 3"/>
          <p:cNvSpPr txBox="1"/>
          <p:nvPr userDrawn="1"/>
        </p:nvSpPr>
        <p:spPr>
          <a:xfrm>
            <a:off x="-2333995" y="2528888"/>
            <a:ext cx="2228189"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grpSp>
        <p:nvGrpSpPr>
          <p:cNvPr id="44" name="Group 7"/>
          <p:cNvGrpSpPr/>
          <p:nvPr userDrawn="1"/>
        </p:nvGrpSpPr>
        <p:grpSpPr>
          <a:xfrm>
            <a:off x="-2389014" y="3657183"/>
            <a:ext cx="2275961" cy="3180414"/>
            <a:chOff x="-2389014" y="3657183"/>
            <a:chExt cx="2275961" cy="3180414"/>
          </a:xfrm>
        </p:grpSpPr>
        <p:grpSp>
          <p:nvGrpSpPr>
            <p:cNvPr id="45" name="Gruppe 37"/>
            <p:cNvGrpSpPr/>
            <p:nvPr userDrawn="1"/>
          </p:nvGrpSpPr>
          <p:grpSpPr>
            <a:xfrm>
              <a:off x="-2261220" y="3657183"/>
              <a:ext cx="2148167" cy="3180414"/>
              <a:chOff x="-2261220" y="2628888"/>
              <a:chExt cx="2148167" cy="3180414"/>
            </a:xfrm>
          </p:grpSpPr>
          <p:pic>
            <p:nvPicPr>
              <p:cNvPr id="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1"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52" name="Gruppe 40"/>
              <p:cNvGrpSpPr/>
              <p:nvPr userDrawn="1"/>
            </p:nvGrpSpPr>
            <p:grpSpPr>
              <a:xfrm>
                <a:off x="-1426464" y="4317211"/>
                <a:ext cx="1313411" cy="1492091"/>
                <a:chOff x="-1426464" y="4279878"/>
                <a:chExt cx="1313411" cy="1492091"/>
              </a:xfrm>
            </p:grpSpPr>
            <p:pic>
              <p:nvPicPr>
                <p:cNvPr id="53"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54"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6"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7" name="Lige forbindelse 47"/>
            <p:cNvCxnSpPr>
              <a:endCxn id="46"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49"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uppe 56"/>
          <p:cNvGrpSpPr/>
          <p:nvPr userDrawn="1"/>
        </p:nvGrpSpPr>
        <p:grpSpPr>
          <a:xfrm>
            <a:off x="-586347" y="1524020"/>
            <a:ext cx="457200" cy="464820"/>
            <a:chOff x="-552513" y="3200301"/>
            <a:chExt cx="457200" cy="464820"/>
          </a:xfrm>
        </p:grpSpPr>
        <p:pic>
          <p:nvPicPr>
            <p:cNvPr id="5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60"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62"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32" name="Text Placeholder 16"/>
          <p:cNvSpPr>
            <a:spLocks noGrp="1"/>
          </p:cNvSpPr>
          <p:nvPr>
            <p:ph type="body" sz="quarter" idx="16"/>
          </p:nvPr>
        </p:nvSpPr>
        <p:spPr>
          <a:xfrm>
            <a:off x="761501" y="5922000"/>
            <a:ext cx="2448000" cy="374400"/>
          </a:xfrm>
          <a:blipFill>
            <a:blip r:embed="rId7"/>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1009181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08868-B60E-42EA-99EA-58B825BE0B1C}" type="datetime2">
              <a:rPr lang="da-DK" smtClean="0"/>
              <a:t>25. januar 2021</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5BA07366-CB75-4AA8-9E5B-928B849F427C}" type="slidenum">
              <a:rPr lang="da-DK" smtClean="0"/>
              <a:t>‹nr.›</a:t>
            </a:fld>
            <a:endParaRPr lang="da-DK" dirty="0"/>
          </a:p>
        </p:txBody>
      </p:sp>
      <p:sp>
        <p:nvSpPr>
          <p:cNvPr id="17" name="TextBox 3"/>
          <p:cNvSpPr txBox="1"/>
          <p:nvPr userDrawn="1"/>
        </p:nvSpPr>
        <p:spPr>
          <a:xfrm>
            <a:off x="-2389014" y="6631"/>
            <a:ext cx="2228189"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grpSp>
        <p:nvGrpSpPr>
          <p:cNvPr id="19" name="Group 7"/>
          <p:cNvGrpSpPr/>
          <p:nvPr userDrawn="1"/>
        </p:nvGrpSpPr>
        <p:grpSpPr>
          <a:xfrm>
            <a:off x="-2389014" y="3657183"/>
            <a:ext cx="2275961" cy="3180414"/>
            <a:chOff x="-2389014" y="3657183"/>
            <a:chExt cx="2275961" cy="3180414"/>
          </a:xfrm>
        </p:grpSpPr>
        <p:grpSp>
          <p:nvGrpSpPr>
            <p:cNvPr id="20" name="Gruppe 37"/>
            <p:cNvGrpSpPr/>
            <p:nvPr userDrawn="1"/>
          </p:nvGrpSpPr>
          <p:grpSpPr>
            <a:xfrm>
              <a:off x="-2261220" y="3657183"/>
              <a:ext cx="2148167" cy="3180414"/>
              <a:chOff x="-2261220" y="2628888"/>
              <a:chExt cx="2148167" cy="3180414"/>
            </a:xfrm>
          </p:grpSpPr>
          <p:pic>
            <p:nvPicPr>
              <p:cNvPr id="2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6"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27" name="Gruppe 40"/>
              <p:cNvGrpSpPr/>
              <p:nvPr userDrawn="1"/>
            </p:nvGrpSpPr>
            <p:grpSpPr>
              <a:xfrm>
                <a:off x="-1426464" y="4317211"/>
                <a:ext cx="1313411" cy="1492091"/>
                <a:chOff x="-1426464" y="4279878"/>
                <a:chExt cx="1313411" cy="1492091"/>
              </a:xfrm>
            </p:grpSpPr>
            <p:pic>
              <p:nvPicPr>
                <p:cNvPr id="2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9"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1"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2" name="Lige forbindelse 47"/>
            <p:cNvCxnSpPr>
              <a:endCxn id="21"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24"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 Placeholder 16"/>
          <p:cNvSpPr>
            <a:spLocks noGrp="1"/>
          </p:cNvSpPr>
          <p:nvPr>
            <p:ph type="body" sz="quarter" idx="16"/>
          </p:nvPr>
        </p:nvSpPr>
        <p:spPr>
          <a:xfrm>
            <a:off x="761501" y="5922000"/>
            <a:ext cx="2448000" cy="374400"/>
          </a:xfrm>
          <a:blipFill>
            <a:blip r:embed="rId4"/>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306991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II - stor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6210" y="584200"/>
            <a:ext cx="8000445" cy="3863864"/>
          </a:xfrm>
        </p:spPr>
        <p:txBody>
          <a:bodyPr tIns="90000" anchor="t" anchorCtr="0"/>
          <a:lstStyle>
            <a:lvl1pPr>
              <a:defRPr sz="7200">
                <a:latin typeface="VIA Type Office Light" panose="02000503000000020004" pitchFamily="2" charset="0"/>
              </a:defRPr>
            </a:lvl1pPr>
          </a:lstStyle>
          <a:p>
            <a:r>
              <a:rPr lang="da-DK" dirty="0"/>
              <a:t>Overskrift</a:t>
            </a:r>
          </a:p>
        </p:txBody>
      </p:sp>
      <p:sp>
        <p:nvSpPr>
          <p:cNvPr id="4" name="Date Placeholder 3"/>
          <p:cNvSpPr>
            <a:spLocks noGrp="1"/>
          </p:cNvSpPr>
          <p:nvPr>
            <p:ph type="dt" sz="half" idx="10"/>
          </p:nvPr>
        </p:nvSpPr>
        <p:spPr/>
        <p:txBody>
          <a:bodyPr/>
          <a:lstStyle/>
          <a:p>
            <a:fld id="{CE55070E-790A-46FD-9D48-D45EBF8F5352}"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2" name="AutoShape 4"/>
          <p:cNvSpPr>
            <a:spLocks/>
          </p:cNvSpPr>
          <p:nvPr userDrawn="1"/>
        </p:nvSpPr>
        <p:spPr bwMode="gray">
          <a:xfrm>
            <a:off x="-2600706" y="584200"/>
            <a:ext cx="249490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ord i overskrift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0"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2160354" y="1304766"/>
            <a:ext cx="2033304"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
          <p:cNvSpPr txBox="1"/>
          <p:nvPr userDrawn="1"/>
        </p:nvSpPr>
        <p:spPr>
          <a:xfrm>
            <a:off x="-3106458" y="1916113"/>
            <a:ext cx="2945633"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grpSp>
        <p:nvGrpSpPr>
          <p:cNvPr id="39" name="Group 7"/>
          <p:cNvGrpSpPr/>
          <p:nvPr userDrawn="1"/>
        </p:nvGrpSpPr>
        <p:grpSpPr>
          <a:xfrm>
            <a:off x="-2389014" y="3657183"/>
            <a:ext cx="2275961" cy="3180414"/>
            <a:chOff x="-2389014" y="3657183"/>
            <a:chExt cx="2275961" cy="3180414"/>
          </a:xfrm>
        </p:grpSpPr>
        <p:grpSp>
          <p:nvGrpSpPr>
            <p:cNvPr id="40" name="Gruppe 37"/>
            <p:cNvGrpSpPr/>
            <p:nvPr userDrawn="1"/>
          </p:nvGrpSpPr>
          <p:grpSpPr>
            <a:xfrm>
              <a:off x="-2261220" y="3657183"/>
              <a:ext cx="2148167" cy="3180414"/>
              <a:chOff x="-2261220" y="2628888"/>
              <a:chExt cx="2148167" cy="3180414"/>
            </a:xfrm>
          </p:grpSpPr>
          <p:pic>
            <p:nvPicPr>
              <p:cNvPr id="4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6"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47" name="Gruppe 40"/>
              <p:cNvGrpSpPr/>
              <p:nvPr userDrawn="1"/>
            </p:nvGrpSpPr>
            <p:grpSpPr>
              <a:xfrm>
                <a:off x="-1426464" y="4317211"/>
                <a:ext cx="1313411" cy="1492091"/>
                <a:chOff x="-1426464" y="4279878"/>
                <a:chExt cx="1313411" cy="1492091"/>
              </a:xfrm>
            </p:grpSpPr>
            <p:pic>
              <p:nvPicPr>
                <p:cNvPr id="4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9"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1"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2" name="Lige forbindelse 47"/>
            <p:cNvCxnSpPr>
              <a:endCxn id="41"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44"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 Placeholder 16"/>
          <p:cNvSpPr>
            <a:spLocks noGrp="1"/>
          </p:cNvSpPr>
          <p:nvPr>
            <p:ph type="body" sz="quarter" idx="16"/>
          </p:nvPr>
        </p:nvSpPr>
        <p:spPr>
          <a:xfrm>
            <a:off x="761501" y="5922000"/>
            <a:ext cx="2448000" cy="374400"/>
          </a:xfrm>
          <a:blipFill>
            <a:blip r:embed="rId5"/>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402746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III - medium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B57A022A-8D58-4EB5-933D-B3624268A1B8}"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29" name="AutoShape 4"/>
          <p:cNvSpPr>
            <a:spLocks/>
          </p:cNvSpPr>
          <p:nvPr userDrawn="1"/>
        </p:nvSpPr>
        <p:spPr bwMode="gray">
          <a:xfrm>
            <a:off x="-2114501" y="584200"/>
            <a:ext cx="200869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30"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3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Group 7"/>
          <p:cNvGrpSpPr/>
          <p:nvPr userDrawn="1"/>
        </p:nvGrpSpPr>
        <p:grpSpPr>
          <a:xfrm>
            <a:off x="-2389014" y="3657183"/>
            <a:ext cx="2275961" cy="3180414"/>
            <a:chOff x="-2389014" y="3657183"/>
            <a:chExt cx="2275961" cy="3180414"/>
          </a:xfrm>
        </p:grpSpPr>
        <p:grpSp>
          <p:nvGrpSpPr>
            <p:cNvPr id="33" name="Gruppe 37"/>
            <p:cNvGrpSpPr/>
            <p:nvPr userDrawn="1"/>
          </p:nvGrpSpPr>
          <p:grpSpPr>
            <a:xfrm>
              <a:off x="-2261220" y="3657183"/>
              <a:ext cx="2148167" cy="3180414"/>
              <a:chOff x="-2261220" y="2628888"/>
              <a:chExt cx="2148167" cy="3180414"/>
            </a:xfrm>
          </p:grpSpPr>
          <p:pic>
            <p:nvPicPr>
              <p:cNvPr id="3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9"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40" name="Gruppe 40"/>
              <p:cNvGrpSpPr/>
              <p:nvPr userDrawn="1"/>
            </p:nvGrpSpPr>
            <p:grpSpPr>
              <a:xfrm>
                <a:off x="-1426464" y="4317211"/>
                <a:ext cx="1313411" cy="1492091"/>
                <a:chOff x="-1426464" y="4279878"/>
                <a:chExt cx="1313411" cy="1492091"/>
              </a:xfrm>
            </p:grpSpPr>
            <p:pic>
              <p:nvPicPr>
                <p:cNvPr id="4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2"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4"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35" name="Lige forbindelse 47"/>
            <p:cNvCxnSpPr>
              <a:endCxn id="34"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37"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 Placeholder 16"/>
          <p:cNvSpPr>
            <a:spLocks noGrp="1"/>
          </p:cNvSpPr>
          <p:nvPr>
            <p:ph type="body" sz="quarter" idx="16"/>
          </p:nvPr>
        </p:nvSpPr>
        <p:spPr>
          <a:xfrm>
            <a:off x="761501" y="5922000"/>
            <a:ext cx="2448000" cy="374400"/>
          </a:xfrm>
          <a:blipFill>
            <a:blip r:embed="rId5"/>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122432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III lys foto baggrund">
    <p:spTree>
      <p:nvGrpSpPr>
        <p:cNvPr id="1" name=""/>
        <p:cNvGrpSpPr/>
        <p:nvPr/>
      </p:nvGrpSpPr>
      <p:grpSpPr>
        <a:xfrm>
          <a:off x="0" y="0"/>
          <a:ext cx="0" cy="0"/>
          <a:chOff x="0" y="0"/>
          <a:chExt cx="0" cy="0"/>
        </a:xfrm>
      </p:grpSpPr>
      <p:sp>
        <p:nvSpPr>
          <p:cNvPr id="15" name="Rectangle 24"/>
          <p:cNvSpPr/>
          <p:nvPr userDrawn="1"/>
        </p:nvSpPr>
        <p:spPr>
          <a:xfrm>
            <a:off x="0" y="0"/>
            <a:ext cx="12188825"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1" name="Pladsholder til billede 7"/>
          <p:cNvSpPr>
            <a:spLocks noGrp="1"/>
          </p:cNvSpPr>
          <p:nvPr>
            <p:ph type="pic" sz="quarter" idx="15"/>
          </p:nvPr>
        </p:nvSpPr>
        <p:spPr>
          <a:xfrm>
            <a:off x="0" y="0"/>
            <a:ext cx="12188825" cy="6858000"/>
          </a:xfrm>
        </p:spPr>
        <p:txBody>
          <a:bodyPr tIns="864000" anchor="ctr" anchorCtr="0">
            <a:normAutofit/>
          </a:bodyPr>
          <a:lstStyle>
            <a:lvl1pPr marL="0" indent="0" algn="ctr">
              <a:buNone/>
              <a:defRPr sz="1800" spc="0" baseline="0">
                <a:solidFill>
                  <a:schemeClr val="tx1"/>
                </a:solidFill>
                <a:latin typeface="VIA Type Office Light" panose="02000503000000020004" pitchFamily="2" charset="0"/>
              </a:defRPr>
            </a:lvl1pPr>
          </a:lstStyle>
          <a:p>
            <a:r>
              <a:rPr lang="da-DK"/>
              <a:t>Klik på ikonet for at tilføje et billede</a:t>
            </a:r>
            <a:endParaRPr lang="en-GB"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0DFD41E8-EC1E-4E8C-92ED-17C3FFF31150}"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6"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8"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1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uppe 75"/>
          <p:cNvGrpSpPr>
            <a:grpSpLocks/>
          </p:cNvGrpSpPr>
          <p:nvPr userDrawn="1"/>
        </p:nvGrpSpPr>
        <p:grpSpPr bwMode="auto">
          <a:xfrm>
            <a:off x="12349650" y="1546869"/>
            <a:ext cx="2035175" cy="3053620"/>
            <a:chOff x="5186790" y="1517655"/>
            <a:chExt cx="2034660" cy="3052739"/>
          </a:xfrm>
        </p:grpSpPr>
        <p:sp>
          <p:nvSpPr>
            <p:cNvPr id="31"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a:solidFill>
                    <a:schemeClr val="tx1"/>
                  </a:solidFill>
                  <a:latin typeface="+mn-lt"/>
                </a:rPr>
                <a:t>Indsæt billede</a:t>
              </a:r>
            </a:p>
            <a:p>
              <a:pPr eaLnBrk="1" hangingPunct="1">
                <a:spcBef>
                  <a:spcPts val="0"/>
                </a:spcBef>
                <a:spcAft>
                  <a:spcPts val="240"/>
                </a:spcAft>
                <a:buFontTx/>
                <a:buNone/>
                <a:defRPr/>
              </a:pPr>
              <a:r>
                <a:rPr lang="da-DK" sz="1000" b="1" noProof="1">
                  <a:solidFill>
                    <a:schemeClr val="tx1"/>
                  </a:solidFill>
                  <a:latin typeface="+mn-lt"/>
                </a:rPr>
                <a:t>1.</a:t>
              </a:r>
              <a:r>
                <a:rPr lang="da-DK" sz="1000" noProof="1">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a:solidFill>
                    <a:schemeClr val="tx1"/>
                  </a:solidFill>
                  <a:latin typeface="+mn-lt"/>
                </a:rPr>
                <a:t>af pladsholderen</a:t>
              </a:r>
            </a:p>
            <a:p>
              <a:pPr eaLnBrk="1" hangingPunct="1">
                <a:spcBef>
                  <a:spcPts val="0"/>
                </a:spcBef>
                <a:spcAft>
                  <a:spcPts val="240"/>
                </a:spcAft>
                <a:buFontTx/>
                <a:buNone/>
                <a:defRPr/>
              </a:pPr>
              <a:r>
                <a:rPr lang="da-DK" sz="1000" b="1" noProof="1">
                  <a:solidFill>
                    <a:schemeClr val="tx1"/>
                  </a:solidFill>
                  <a:latin typeface="+mn-lt"/>
                </a:rPr>
                <a:t>2. </a:t>
              </a:r>
              <a:r>
                <a:rPr lang="da-DK" sz="1000" noProof="1">
                  <a:solidFill>
                    <a:schemeClr val="tx1"/>
                  </a:solidFill>
                  <a:latin typeface="+mn-lt"/>
                </a:rPr>
                <a:t>Indsæt det ønskede billede</a:t>
              </a:r>
            </a:p>
            <a:p>
              <a:pPr eaLnBrk="1" hangingPunct="1">
                <a:spcBef>
                  <a:spcPts val="0"/>
                </a:spcBef>
                <a:spcAft>
                  <a:spcPts val="240"/>
                </a:spcAft>
                <a:buFontTx/>
                <a:buNone/>
                <a:defRPr/>
              </a:pPr>
              <a:endParaRPr lang="da-DK" sz="1000" noProof="1">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a:latin typeface="+mn-lt"/>
                </a:rPr>
                <a:t>Ændre billedets størrelse/fokus</a:t>
              </a:r>
            </a:p>
            <a:p>
              <a:pPr eaLnBrk="1" hangingPunct="1">
                <a:spcBef>
                  <a:spcPts val="0"/>
                </a:spcBef>
                <a:spcAft>
                  <a:spcPts val="240"/>
                </a:spcAft>
                <a:buFontTx/>
                <a:buNone/>
                <a:defRPr/>
              </a:pPr>
              <a:r>
                <a:rPr lang="da-DK" sz="1000" b="1" noProof="1">
                  <a:solidFill>
                    <a:schemeClr val="tx1"/>
                  </a:solidFill>
                  <a:latin typeface="+mn-lt"/>
                </a:rPr>
                <a:t>1. </a:t>
              </a:r>
              <a:r>
                <a:rPr lang="da-DK" sz="1000" dirty="0">
                  <a:latin typeface="+mn-lt"/>
                </a:rPr>
                <a:t>Marker billedet og vælg funktionen </a:t>
              </a:r>
              <a:r>
                <a:rPr lang="da-DK" sz="1000" b="1" dirty="0">
                  <a:latin typeface="+mn-lt"/>
                </a:rPr>
                <a:t>Beskær</a:t>
              </a:r>
              <a:r>
                <a:rPr lang="da-DK" sz="1000" dirty="0">
                  <a:latin typeface="+mn-lt"/>
                </a:rPr>
                <a:t> og herefter </a:t>
              </a:r>
              <a:r>
                <a:rPr lang="da-DK" sz="1000" b="1" dirty="0">
                  <a:latin typeface="+mn-lt"/>
                </a:rPr>
                <a:t>Fyld. </a:t>
              </a:r>
              <a:r>
                <a:rPr lang="da-DK" sz="1000" dirty="0">
                  <a:latin typeface="+mn-lt"/>
                </a:rPr>
                <a:t>Træk i billedet, så du får det ønskede udsnit ind i billedrammen</a:t>
              </a: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a:solidFill>
                    <a:schemeClr val="tx1"/>
                  </a:solidFill>
                  <a:latin typeface="+mn-lt"/>
                  <a:cs typeface="Arial" pitchFamily="34" charset="0"/>
                </a:rPr>
                <a:t>2. </a:t>
              </a:r>
              <a:r>
                <a:rPr lang="da-DK" altLang="da-DK" sz="1000" noProof="1">
                  <a:solidFill>
                    <a:schemeClr val="tx1"/>
                  </a:solidFill>
                  <a:latin typeface="+mn-lt"/>
                  <a:cs typeface="Arial" pitchFamily="34" charset="0"/>
                </a:rPr>
                <a:t>Ønsker du at skalere billedet, så hold </a:t>
              </a:r>
              <a:r>
                <a:rPr lang="da-DK" altLang="da-DK" sz="1000" b="1" noProof="1">
                  <a:solidFill>
                    <a:schemeClr val="tx1"/>
                  </a:solidFill>
                  <a:latin typeface="+mn-lt"/>
                  <a:cs typeface="Arial" pitchFamily="34" charset="0"/>
                </a:rPr>
                <a:t>SHIFT</a:t>
              </a:r>
              <a:r>
                <a:rPr lang="da-DK" altLang="da-DK" sz="1000" noProof="1">
                  <a:solidFill>
                    <a:schemeClr val="tx1"/>
                  </a:solidFill>
                  <a:latin typeface="+mn-lt"/>
                  <a:cs typeface="Arial" pitchFamily="34" charset="0"/>
                </a:rPr>
                <a:t>-knappen nede, mens der trækkes i billedets hjørner</a:t>
              </a:r>
            </a:p>
          </p:txBody>
        </p:sp>
        <p:pic>
          <p:nvPicPr>
            <p:cNvPr id="32"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uppe 78"/>
            <p:cNvGrpSpPr>
              <a:grpSpLocks/>
            </p:cNvGrpSpPr>
            <p:nvPr/>
          </p:nvGrpSpPr>
          <p:grpSpPr bwMode="auto">
            <a:xfrm>
              <a:off x="5186790" y="4191100"/>
              <a:ext cx="330061" cy="379294"/>
              <a:chOff x="1018031" y="6329953"/>
              <a:chExt cx="373412" cy="429112"/>
            </a:xfrm>
          </p:grpSpPr>
          <p:pic>
            <p:nvPicPr>
              <p:cNvPr id="34"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20" name="Text Placeholder 16"/>
          <p:cNvSpPr>
            <a:spLocks noGrp="1"/>
          </p:cNvSpPr>
          <p:nvPr>
            <p:ph type="body" sz="quarter" idx="16"/>
          </p:nvPr>
        </p:nvSpPr>
        <p:spPr>
          <a:xfrm>
            <a:off x="761501" y="5922000"/>
            <a:ext cx="2448000" cy="374400"/>
          </a:xfrm>
          <a:blipFill>
            <a:blip r:embed="rId5"/>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319728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ul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6C80F7B1-E3AF-4D78-BD72-70C98E13A864}"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6"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1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135702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0" y="584200"/>
            <a:ext cx="7957245"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F211F402-5048-41BF-9749-3BF71CDB1482}"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6"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7"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18"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32851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ød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FE9FCBD8-6BD6-4CD0-A34F-9628E32F31A1}"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6"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1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258026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lla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26AA4C53-49E1-45B1-97B4-5A44CECA6D80}" type="datetime2">
              <a:rPr lang="da-DK" smtClean="0"/>
              <a:t>25. januar 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6"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1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258026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973983" y="5920436"/>
            <a:ext cx="2447634" cy="374400"/>
          </a:xfrm>
          <a:prstGeom prst="rect">
            <a:avLst/>
          </a:prstGeom>
          <a:blipFill>
            <a:blip r:embed="rId26"/>
            <a:stretch>
              <a:fillRect/>
            </a:stretch>
          </a:blipFill>
        </p:spPr>
        <p:txBody>
          <a:bodyPr vert="horz" lIns="0" tIns="90000" rIns="0" bIns="0" rtlCol="0" anchor="t" anchorCtr="0"/>
          <a:lstStyle>
            <a:lvl1pPr algn="l">
              <a:lnSpc>
                <a:spcPct val="125000"/>
              </a:lnSpc>
              <a:defRPr sz="800">
                <a:solidFill>
                  <a:schemeClr val="tx1"/>
                </a:solidFill>
                <a:latin typeface="VIA Type Office Light" panose="02000503000000020004" pitchFamily="2" charset="0"/>
              </a:defRPr>
            </a:lvl1pPr>
          </a:lstStyle>
          <a:p>
            <a:fld id="{2ADC65D8-B92E-47FA-B276-FCCB39F8205B}" type="datetime2">
              <a:rPr lang="da-DK" smtClean="0"/>
              <a:t>25. januar 2021</a:t>
            </a:fld>
            <a:endParaRPr lang="da-DK" dirty="0"/>
          </a:p>
        </p:txBody>
      </p:sp>
      <p:sp>
        <p:nvSpPr>
          <p:cNvPr id="6" name="Slide Number Placeholder 5"/>
          <p:cNvSpPr>
            <a:spLocks noGrp="1"/>
          </p:cNvSpPr>
          <p:nvPr>
            <p:ph type="sldNum" sz="quarter" idx="4"/>
          </p:nvPr>
        </p:nvSpPr>
        <p:spPr>
          <a:xfrm>
            <a:off x="8973984" y="5925421"/>
            <a:ext cx="2447634" cy="374400"/>
          </a:xfrm>
          <a:prstGeom prst="rect">
            <a:avLst/>
          </a:prstGeom>
        </p:spPr>
        <p:txBody>
          <a:bodyPr vert="horz" lIns="0" tIns="0" rIns="0" bIns="0" rtlCol="0" anchor="b" anchorCtr="0"/>
          <a:lstStyle>
            <a:lvl1pPr algn="l">
              <a:defRPr sz="800">
                <a:solidFill>
                  <a:schemeClr val="tx1"/>
                </a:solidFill>
                <a:latin typeface="VIA Type Office Light" panose="02000503000000020004" pitchFamily="2" charset="0"/>
              </a:defRPr>
            </a:lvl1pPr>
          </a:lstStyle>
          <a:p>
            <a:fld id="{5BA07366-CB75-4AA8-9E5B-928B849F427C}" type="slidenum">
              <a:rPr lang="da-DK" smtClean="0"/>
              <a:pPr/>
              <a:t>‹nr.›</a:t>
            </a:fld>
            <a:endParaRPr lang="da-DK" dirty="0"/>
          </a:p>
        </p:txBody>
      </p:sp>
      <p:sp>
        <p:nvSpPr>
          <p:cNvPr id="2" name="Title Placeholder 1"/>
          <p:cNvSpPr>
            <a:spLocks noGrp="1"/>
          </p:cNvSpPr>
          <p:nvPr>
            <p:ph type="title"/>
          </p:nvPr>
        </p:nvSpPr>
        <p:spPr>
          <a:xfrm>
            <a:off x="697160" y="584200"/>
            <a:ext cx="10723516" cy="1194905"/>
          </a:xfrm>
          <a:prstGeom prst="rect">
            <a:avLst/>
          </a:prstGeom>
        </p:spPr>
        <p:txBody>
          <a:bodyPr vert="horz" lIns="0" tIns="10800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767208" y="1914397"/>
            <a:ext cx="10654409" cy="3924437"/>
          </a:xfrm>
          <a:prstGeom prst="rect">
            <a:avLst/>
          </a:prstGeom>
        </p:spPr>
        <p:txBody>
          <a:bodyPr vert="horz" lIns="0" tIns="0" rIns="0" bIns="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Footer Placeholder 4"/>
          <p:cNvSpPr>
            <a:spLocks noGrp="1"/>
          </p:cNvSpPr>
          <p:nvPr>
            <p:ph type="ftr" sz="quarter" idx="3"/>
          </p:nvPr>
        </p:nvSpPr>
        <p:spPr>
          <a:xfrm>
            <a:off x="3502172" y="5920437"/>
            <a:ext cx="2448345" cy="374001"/>
          </a:xfrm>
          <a:prstGeom prst="rect">
            <a:avLst/>
          </a:prstGeom>
          <a:blipFill>
            <a:blip r:embed="rId26"/>
            <a:stretch>
              <a:fillRect/>
            </a:stretch>
          </a:blipFill>
        </p:spPr>
        <p:txBody>
          <a:bodyPr vert="horz" lIns="0" tIns="90000" rIns="0" bIns="0" rtlCol="0" anchor="t" anchorCtr="0"/>
          <a:lstStyle>
            <a:lvl1pPr algn="l">
              <a:lnSpc>
                <a:spcPct val="125000"/>
              </a:lnSpc>
              <a:defRPr sz="800">
                <a:solidFill>
                  <a:schemeClr val="tx1"/>
                </a:solidFill>
                <a:latin typeface="VIA Type Office Light" panose="02000503000000020004" pitchFamily="2" charset="0"/>
              </a:defRPr>
            </a:lvl1pPr>
          </a:lstStyle>
          <a:p>
            <a:endParaRPr lang="da-DK" dirty="0"/>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2" r:id="rId3"/>
    <p:sldLayoutId id="2147483661"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63" r:id="rId13"/>
    <p:sldLayoutId id="2147483664" r:id="rId14"/>
    <p:sldLayoutId id="2147483666" r:id="rId15"/>
    <p:sldLayoutId id="2147483650" r:id="rId16"/>
    <p:sldLayoutId id="2147483674" r:id="rId17"/>
    <p:sldLayoutId id="2147483679" r:id="rId18"/>
    <p:sldLayoutId id="2147483682" r:id="rId19"/>
    <p:sldLayoutId id="2147483676" r:id="rId20"/>
    <p:sldLayoutId id="2147483683" r:id="rId21"/>
    <p:sldLayoutId id="2147483684" r:id="rId22"/>
    <p:sldLayoutId id="2147483678" r:id="rId23"/>
    <p:sldLayoutId id="2147483655" r:id="rId24"/>
  </p:sldLayoutIdLst>
  <p:hf hdr="0"/>
  <p:txStyles>
    <p:titleStyle>
      <a:lvl1pPr algn="l" defTabSz="914400" rtl="0" eaLnBrk="1" latinLnBrk="0" hangingPunct="1">
        <a:lnSpc>
          <a:spcPct val="73000"/>
        </a:lnSpc>
        <a:spcBef>
          <a:spcPct val="0"/>
        </a:spcBef>
        <a:buNone/>
        <a:defRPr sz="4800" kern="1200" spc="-250" baseline="0">
          <a:solidFill>
            <a:schemeClr val="tx1"/>
          </a:solidFill>
          <a:latin typeface="VIA Type Office Light" panose="02000503000000020004" pitchFamily="2" charset="0"/>
          <a:ea typeface="+mj-ea"/>
          <a:cs typeface="+mj-cs"/>
        </a:defRPr>
      </a:lvl1pPr>
    </p:titleStyle>
    <p:bodyStyle>
      <a:lvl1pPr marL="450000" indent="-450000" algn="l" defTabSz="914400" rtl="0" eaLnBrk="1" latinLnBrk="0" hangingPunct="1">
        <a:lnSpc>
          <a:spcPct val="100000"/>
        </a:lnSpc>
        <a:spcBef>
          <a:spcPct val="20000"/>
        </a:spcBef>
        <a:buFont typeface="VIA Type Office" panose="02000503000000020004" pitchFamily="2" charset="0"/>
        <a:buChar char="–"/>
        <a:defRPr sz="2500" kern="1200" spc="-100" baseline="0">
          <a:solidFill>
            <a:schemeClr val="tx1"/>
          </a:solidFill>
          <a:latin typeface="+mn-lt"/>
          <a:ea typeface="+mn-ea"/>
          <a:cs typeface="+mn-cs"/>
        </a:defRPr>
      </a:lvl1pPr>
      <a:lvl2pPr marL="918000" indent="-450000" algn="l" defTabSz="914400" rtl="0" eaLnBrk="1" latinLnBrk="0" hangingPunct="1">
        <a:spcBef>
          <a:spcPts val="600"/>
        </a:spcBef>
        <a:buFont typeface="VIA Type Office" panose="02000503000000020004" pitchFamily="2" charset="0"/>
        <a:buChar char="–"/>
        <a:defRPr sz="1800" kern="1200" spc="-90" baseline="0">
          <a:solidFill>
            <a:schemeClr val="tx1"/>
          </a:solidFill>
          <a:latin typeface="+mn-lt"/>
          <a:ea typeface="+mn-ea"/>
          <a:cs typeface="+mn-cs"/>
        </a:defRPr>
      </a:lvl2pPr>
      <a:lvl3pPr marL="1378800" indent="-450000" algn="l" defTabSz="914400" rtl="0" eaLnBrk="1" latinLnBrk="0" hangingPunct="1">
        <a:lnSpc>
          <a:spcPct val="89000"/>
        </a:lnSpc>
        <a:spcBef>
          <a:spcPts val="600"/>
        </a:spcBef>
        <a:buFont typeface="VIA Type Office" panose="02000503000000020004" pitchFamily="2" charset="0"/>
        <a:buChar char="–"/>
        <a:defRPr sz="1400" kern="1200" spc="-50" baseline="0">
          <a:solidFill>
            <a:schemeClr val="tx1"/>
          </a:solidFill>
          <a:latin typeface="+mn-lt"/>
          <a:ea typeface="+mn-ea"/>
          <a:cs typeface="+mn-cs"/>
        </a:defRPr>
      </a:lvl3pPr>
      <a:lvl4pPr marL="1836000" indent="-450000" algn="l" defTabSz="914400" rtl="0" eaLnBrk="1" latinLnBrk="0" hangingPunct="1">
        <a:lnSpc>
          <a:spcPct val="97000"/>
        </a:lnSpc>
        <a:spcBef>
          <a:spcPts val="600"/>
        </a:spcBef>
        <a:buFont typeface="VIA Type Office" panose="02000503000000020004" pitchFamily="2" charset="0"/>
        <a:buChar char="–"/>
        <a:defRPr sz="1050" kern="1200">
          <a:solidFill>
            <a:schemeClr val="tx1"/>
          </a:solidFill>
          <a:latin typeface="+mn-lt"/>
          <a:ea typeface="+mn-ea"/>
          <a:cs typeface="+mn-cs"/>
        </a:defRPr>
      </a:lvl4pPr>
      <a:lvl5pPr marL="1836000" indent="-450000" algn="l" defTabSz="914400" rtl="0" eaLnBrk="1" latinLnBrk="0" hangingPunct="1">
        <a:lnSpc>
          <a:spcPct val="97000"/>
        </a:lnSpc>
        <a:spcBef>
          <a:spcPts val="600"/>
        </a:spcBef>
        <a:buFont typeface="VIA Type Office" panose="02000503000000020004" pitchFamily="2"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U:\VIA University College\Jobs\4665_Skabelonprojekt med vaerktoejer ifm_ ny visuel identitet\Received\Work\Boomeranger.emf"/>
          <p:cNvPicPr>
            <a:picLocks noGrp="1" noChangeAspect="1" noChangeArrowheads="1"/>
          </p:cNvPicPr>
          <p:nvPr>
            <p:ph type="pic" sz="quarter" idx="15"/>
          </p:nvPr>
        </p:nvPicPr>
        <p:blipFill>
          <a:blip r:embed="rId3" cstate="print">
            <a:extLst>
              <a:ext uri="{28A0092B-C50C-407E-A947-70E740481C1C}">
                <a14:useLocalDpi xmlns:a14="http://schemas.microsoft.com/office/drawing/2010/main" val="0"/>
              </a:ext>
            </a:extLst>
          </a:blip>
          <a:srcRect t="85" b="85"/>
          <a:stretch>
            <a:fillRect/>
          </a:stretch>
        </p:blipFill>
        <p:spPr/>
      </p:pic>
      <p:sp>
        <p:nvSpPr>
          <p:cNvPr id="30" name="Titel 29"/>
          <p:cNvSpPr>
            <a:spLocks noGrp="1"/>
          </p:cNvSpPr>
          <p:nvPr>
            <p:ph type="ctrTitle"/>
          </p:nvPr>
        </p:nvSpPr>
        <p:spPr/>
        <p:txBody>
          <a:bodyPr/>
          <a:lstStyle/>
          <a:p>
            <a:r>
              <a:rPr lang="da-DK" dirty="0">
                <a:solidFill>
                  <a:srgbClr val="C00000"/>
                </a:solidFill>
              </a:rPr>
              <a:t>Fra online </a:t>
            </a:r>
            <a:r>
              <a:rPr lang="da-DK" dirty="0">
                <a:solidFill>
                  <a:schemeClr val="bg2">
                    <a:lumMod val="50000"/>
                  </a:schemeClr>
                </a:solidFill>
              </a:rPr>
              <a:t>(til Covid-19) </a:t>
            </a:r>
            <a:r>
              <a:rPr lang="da-DK" dirty="0">
                <a:solidFill>
                  <a:srgbClr val="C00000"/>
                </a:solidFill>
              </a:rPr>
              <a:t>til hybrid undervisning i VIA</a:t>
            </a:r>
          </a:p>
        </p:txBody>
      </p:sp>
      <p:sp>
        <p:nvSpPr>
          <p:cNvPr id="31" name="Undertitel 30"/>
          <p:cNvSpPr>
            <a:spLocks noGrp="1"/>
          </p:cNvSpPr>
          <p:nvPr>
            <p:ph type="subTitle" idx="1"/>
          </p:nvPr>
        </p:nvSpPr>
        <p:spPr/>
        <p:txBody>
          <a:bodyPr>
            <a:normAutofit lnSpcReduction="10000"/>
          </a:bodyPr>
          <a:lstStyle/>
          <a:p>
            <a:r>
              <a:rPr lang="da-DK" b="1" dirty="0"/>
              <a:t>Anita Lyngsø</a:t>
            </a:r>
          </a:p>
          <a:p>
            <a:r>
              <a:rPr lang="da-DK" dirty="0"/>
              <a:t>Ph.d., lektor, Sygeplejerskeuddannelsen i VIA og Forskningsprogrammet Læring og IT</a:t>
            </a:r>
          </a:p>
        </p:txBody>
      </p:sp>
      <p:sp>
        <p:nvSpPr>
          <p:cNvPr id="5" name="Pladsholder til dato 4"/>
          <p:cNvSpPr>
            <a:spLocks noGrp="1"/>
          </p:cNvSpPr>
          <p:nvPr>
            <p:ph type="dt" sz="half" idx="10"/>
          </p:nvPr>
        </p:nvSpPr>
        <p:spPr/>
        <p:txBody>
          <a:bodyPr/>
          <a:lstStyle/>
          <a:p>
            <a:fld id="{E5A520E7-208C-4BAC-8361-9335B799A673}" type="datetime2">
              <a:rPr lang="da-DK" smtClean="0"/>
              <a:t>25. januar 2021</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2" name="Pladsholder til diasnummer 1"/>
          <p:cNvSpPr>
            <a:spLocks noGrp="1"/>
          </p:cNvSpPr>
          <p:nvPr>
            <p:ph type="sldNum" sz="quarter" idx="12"/>
          </p:nvPr>
        </p:nvSpPr>
        <p:spPr/>
        <p:txBody>
          <a:bodyPr/>
          <a:lstStyle/>
          <a:p>
            <a:fld id="{5BA07366-CB75-4AA8-9E5B-928B849F427C}" type="slidenum">
              <a:rPr lang="da-DK" smtClean="0"/>
              <a:pPr/>
              <a:t>1</a:t>
            </a:fld>
            <a:endParaRPr lang="da-DK" dirty="0"/>
          </a:p>
        </p:txBody>
      </p:sp>
      <p:sp>
        <p:nvSpPr>
          <p:cNvPr id="32" name="Pladsholder til tekst 31"/>
          <p:cNvSpPr>
            <a:spLocks noGrp="1"/>
          </p:cNvSpPr>
          <p:nvPr>
            <p:ph type="body" sz="quarter" idx="16"/>
          </p:nvPr>
        </p:nvSpPr>
        <p:spPr/>
        <p:txBody>
          <a:bodyPr/>
          <a:lstStyle/>
          <a:p>
            <a:endParaRPr lang="da-DK" dirty="0"/>
          </a:p>
        </p:txBody>
      </p:sp>
    </p:spTree>
    <p:extLst>
      <p:ext uri="{BB962C8B-B14F-4D97-AF65-F5344CB8AC3E}">
        <p14:creationId xmlns:p14="http://schemas.microsoft.com/office/powerpoint/2010/main" val="261391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F370D37E-E84E-4B9A-A7EB-75B3F0C80646}" type="datetime2">
              <a:rPr lang="da-DK" smtClean="0"/>
              <a:t>25. januar 2021</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10</a:t>
            </a:fld>
            <a:endParaRPr lang="da-DK" dirty="0"/>
          </a:p>
        </p:txBody>
      </p:sp>
      <p:sp>
        <p:nvSpPr>
          <p:cNvPr id="4" name="Pladsholder til sidefod 3"/>
          <p:cNvSpPr>
            <a:spLocks noGrp="1"/>
          </p:cNvSpPr>
          <p:nvPr>
            <p:ph type="ftr" sz="quarter" idx="12"/>
          </p:nvPr>
        </p:nvSpPr>
        <p:spPr/>
        <p:txBody>
          <a:bodyPr/>
          <a:lstStyle/>
          <a:p>
            <a:r>
              <a:rPr lang="da-DK" dirty="0"/>
              <a:t>Anita Lyngsø, januar 2021</a:t>
            </a:r>
          </a:p>
        </p:txBody>
      </p:sp>
      <p:sp>
        <p:nvSpPr>
          <p:cNvPr id="9" name="Pladsholder til tekst 8"/>
          <p:cNvSpPr>
            <a:spLocks noGrp="1"/>
          </p:cNvSpPr>
          <p:nvPr>
            <p:ph type="body" sz="quarter" idx="4294967295"/>
          </p:nvPr>
        </p:nvSpPr>
        <p:spPr>
          <a:xfrm>
            <a:off x="761500" y="1052736"/>
            <a:ext cx="8134573" cy="4285209"/>
          </a:xfrm>
        </p:spPr>
        <p:txBody>
          <a:bodyPr>
            <a:normAutofit fontScale="85000" lnSpcReduction="20000"/>
          </a:bodyPr>
          <a:lstStyle/>
          <a:p>
            <a:pPr marL="0" indent="0">
              <a:buNone/>
            </a:pPr>
            <a:r>
              <a:rPr lang="da-DK" b="1" dirty="0"/>
              <a:t>Min forskning</a:t>
            </a:r>
            <a:r>
              <a:rPr lang="da-DK" dirty="0"/>
              <a:t>:</a:t>
            </a:r>
          </a:p>
          <a:p>
            <a:r>
              <a:rPr lang="da-DK" dirty="0"/>
              <a:t>Online markant anderledes måde at studere på – andre studiestrategier</a:t>
            </a:r>
          </a:p>
          <a:p>
            <a:r>
              <a:rPr lang="da-DK" dirty="0"/>
              <a:t>Online markant anderledes måde at undervise på – anden didaktik</a:t>
            </a:r>
          </a:p>
          <a:p>
            <a:r>
              <a:rPr lang="da-DK" dirty="0"/>
              <a:t>Organisatorisk håndtering: kan ikke bare sætte strøm til bestående praksis</a:t>
            </a:r>
          </a:p>
          <a:p>
            <a:endParaRPr lang="da-DK" dirty="0"/>
          </a:p>
          <a:p>
            <a:endParaRPr lang="da-DK" dirty="0"/>
          </a:p>
          <a:p>
            <a:pPr marL="0" indent="0">
              <a:buNone/>
            </a:pPr>
            <a:r>
              <a:rPr lang="da-DK" b="1" dirty="0"/>
              <a:t>Covid-19 nød-undervisningen</a:t>
            </a:r>
            <a:r>
              <a:rPr lang="da-DK" dirty="0"/>
              <a:t>:</a:t>
            </a:r>
          </a:p>
          <a:p>
            <a:r>
              <a:rPr lang="da-DK" dirty="0"/>
              <a:t>De studerende ikke dannet til at studere online</a:t>
            </a:r>
          </a:p>
          <a:p>
            <a:r>
              <a:rPr lang="da-DK" dirty="0"/>
              <a:t>Underviserne ikke alle lige kompetente – eller havde tiden til at blive det</a:t>
            </a:r>
          </a:p>
          <a:p>
            <a:r>
              <a:rPr lang="da-DK" dirty="0"/>
              <a:t>Organisatorisk håndtering: hvad der var muligt. VIA i efteråret: hybrid undervisning</a:t>
            </a:r>
          </a:p>
        </p:txBody>
      </p:sp>
      <p:sp>
        <p:nvSpPr>
          <p:cNvPr id="12" name="Text Placeholder 16"/>
          <p:cNvSpPr>
            <a:spLocks noGrp="1"/>
          </p:cNvSpPr>
          <p:nvPr>
            <p:ph type="body" sz="quarter" idx="4294967295"/>
          </p:nvPr>
        </p:nvSpPr>
        <p:spPr>
          <a:xfrm>
            <a:off x="761500" y="5922000"/>
            <a:ext cx="2448000" cy="374400"/>
          </a:xfrm>
          <a:prstGeom prst="rect">
            <a:avLst/>
          </a:prstGeom>
          <a:blipFill>
            <a:blip r:embed="rId3"/>
            <a:stretch>
              <a:fillRect/>
            </a:stretch>
          </a:blipFill>
        </p:spPr>
        <p:txBody>
          <a:bodyPr tIns="72000">
            <a:normAutofit/>
          </a:bodyPr>
          <a:lstStyle>
            <a:lvl1pPr>
              <a:defRPr sz="100"/>
            </a:lvl1pPr>
          </a:lstStyle>
          <a:p>
            <a:pPr lvl="0"/>
            <a:r>
              <a:rPr lang="da-DK" noProof="1"/>
              <a:t>Klik for at redigere i master</a:t>
            </a:r>
          </a:p>
        </p:txBody>
      </p:sp>
      <p:pic>
        <p:nvPicPr>
          <p:cNvPr id="7" name="Billede 6">
            <a:extLst>
              <a:ext uri="{FF2B5EF4-FFF2-40B4-BE49-F238E27FC236}">
                <a16:creationId xmlns:a16="http://schemas.microsoft.com/office/drawing/2014/main" id="{19506AC2-CF79-49EA-9EB7-D8A1FC823FD1}"/>
              </a:ext>
            </a:extLst>
          </p:cNvPr>
          <p:cNvPicPr>
            <a:picLocks noChangeAspect="1"/>
          </p:cNvPicPr>
          <p:nvPr/>
        </p:nvPicPr>
        <p:blipFill>
          <a:blip r:embed="rId4"/>
          <a:stretch>
            <a:fillRect/>
          </a:stretch>
        </p:blipFill>
        <p:spPr>
          <a:xfrm>
            <a:off x="9118749" y="3137394"/>
            <a:ext cx="2278592" cy="2506857"/>
          </a:xfrm>
          <a:prstGeom prst="rect">
            <a:avLst/>
          </a:prstGeom>
          <a:ln w="19050">
            <a:solidFill>
              <a:srgbClr val="006699"/>
            </a:solidFill>
          </a:ln>
        </p:spPr>
      </p:pic>
      <p:pic>
        <p:nvPicPr>
          <p:cNvPr id="11" name="Billede 10">
            <a:extLst>
              <a:ext uri="{FF2B5EF4-FFF2-40B4-BE49-F238E27FC236}">
                <a16:creationId xmlns:a16="http://schemas.microsoft.com/office/drawing/2014/main" id="{F93440FB-CDFC-40EC-A12C-61BB44EE07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1178" y="725814"/>
            <a:ext cx="2273487" cy="2273487"/>
          </a:xfrm>
          <a:prstGeom prst="rect">
            <a:avLst/>
          </a:prstGeom>
          <a:ln w="19050">
            <a:solidFill>
              <a:srgbClr val="006699"/>
            </a:solidFill>
          </a:ln>
        </p:spPr>
      </p:pic>
    </p:spTree>
    <p:extLst>
      <p:ext uri="{BB962C8B-B14F-4D97-AF65-F5344CB8AC3E}">
        <p14:creationId xmlns:p14="http://schemas.microsoft.com/office/powerpoint/2010/main" val="167136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a:t>Lærerfunktioner</a:t>
            </a:r>
            <a:r>
              <a:rPr lang="da-DK" sz="2000" dirty="0"/>
              <a:t> (Borgnakke 1996, 2018)</a:t>
            </a:r>
            <a:r>
              <a:rPr lang="da-DK" dirty="0"/>
              <a:t> </a:t>
            </a:r>
          </a:p>
        </p:txBody>
      </p:sp>
      <p:sp>
        <p:nvSpPr>
          <p:cNvPr id="3" name="Pladsholder til dato 2"/>
          <p:cNvSpPr>
            <a:spLocks noGrp="1"/>
          </p:cNvSpPr>
          <p:nvPr>
            <p:ph type="dt" sz="half" idx="10"/>
          </p:nvPr>
        </p:nvSpPr>
        <p:spPr/>
        <p:txBody>
          <a:bodyPr/>
          <a:lstStyle/>
          <a:p>
            <a:fld id="{F370D37E-E84E-4B9A-A7EB-75B3F0C80646}" type="datetime2">
              <a:rPr lang="da-DK" smtClean="0"/>
              <a:t>25. januar 2021</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11</a:t>
            </a:fld>
            <a:endParaRPr lang="da-DK" dirty="0"/>
          </a:p>
        </p:txBody>
      </p:sp>
      <p:sp>
        <p:nvSpPr>
          <p:cNvPr id="4" name="Pladsholder til sidefod 3"/>
          <p:cNvSpPr>
            <a:spLocks noGrp="1"/>
          </p:cNvSpPr>
          <p:nvPr>
            <p:ph type="ftr" sz="quarter" idx="12"/>
          </p:nvPr>
        </p:nvSpPr>
        <p:spPr/>
        <p:txBody>
          <a:bodyPr/>
          <a:lstStyle/>
          <a:p>
            <a:r>
              <a:rPr lang="da-DK" dirty="0"/>
              <a:t>Anita Lyngsø, januar 2021</a:t>
            </a:r>
          </a:p>
        </p:txBody>
      </p:sp>
      <p:sp>
        <p:nvSpPr>
          <p:cNvPr id="12" name="Text Placeholder 16"/>
          <p:cNvSpPr>
            <a:spLocks noGrp="1"/>
          </p:cNvSpPr>
          <p:nvPr>
            <p:ph type="body" sz="quarter" idx="4294967295"/>
          </p:nvPr>
        </p:nvSpPr>
        <p:spPr>
          <a:xfrm>
            <a:off x="761500" y="5922000"/>
            <a:ext cx="2448000" cy="374400"/>
          </a:xfrm>
          <a:prstGeom prst="rect">
            <a:avLst/>
          </a:prstGeom>
          <a:blipFill>
            <a:blip r:embed="rId3"/>
            <a:stretch>
              <a:fillRect/>
            </a:stretch>
          </a:blipFill>
        </p:spPr>
        <p:txBody>
          <a:bodyPr tIns="72000">
            <a:normAutofit/>
          </a:bodyPr>
          <a:lstStyle>
            <a:lvl1pPr>
              <a:defRPr sz="100"/>
            </a:lvl1pPr>
          </a:lstStyle>
          <a:p>
            <a:pPr lvl="0"/>
            <a:r>
              <a:rPr lang="da-DK" noProof="1"/>
              <a:t>Klik for at redigere i master</a:t>
            </a:r>
          </a:p>
        </p:txBody>
      </p:sp>
      <p:pic>
        <p:nvPicPr>
          <p:cNvPr id="11" name="Billede 10">
            <a:extLst>
              <a:ext uri="{FF2B5EF4-FFF2-40B4-BE49-F238E27FC236}">
                <a16:creationId xmlns:a16="http://schemas.microsoft.com/office/drawing/2014/main" id="{568599B8-53EF-4176-9F76-D3B365B22DE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094412" y="2276873"/>
            <a:ext cx="5326264" cy="3262900"/>
          </a:xfrm>
          <a:prstGeom prst="rect">
            <a:avLst/>
          </a:prstGeom>
          <a:ln w="12700">
            <a:solidFill>
              <a:srgbClr val="006699"/>
            </a:solidFill>
          </a:ln>
        </p:spPr>
      </p:pic>
      <p:pic>
        <p:nvPicPr>
          <p:cNvPr id="6" name="Billede 5">
            <a:extLst>
              <a:ext uri="{FF2B5EF4-FFF2-40B4-BE49-F238E27FC236}">
                <a16:creationId xmlns:a16="http://schemas.microsoft.com/office/drawing/2014/main" id="{8790681A-0F30-4B9C-A4FF-15921C08CC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83" y="2276872"/>
            <a:ext cx="5176843" cy="3262900"/>
          </a:xfrm>
          <a:prstGeom prst="rect">
            <a:avLst/>
          </a:prstGeom>
          <a:ln w="12700">
            <a:solidFill>
              <a:srgbClr val="006699"/>
            </a:solidFill>
          </a:ln>
        </p:spPr>
      </p:pic>
    </p:spTree>
    <p:extLst>
      <p:ext uri="{BB962C8B-B14F-4D97-AF65-F5344CB8AC3E}">
        <p14:creationId xmlns:p14="http://schemas.microsoft.com/office/powerpoint/2010/main" val="3392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F370D37E-E84E-4B9A-A7EB-75B3F0C80646}" type="datetime2">
              <a:rPr lang="da-DK" smtClean="0"/>
              <a:t>25. januar 2021</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12</a:t>
            </a:fld>
            <a:endParaRPr lang="da-DK" dirty="0"/>
          </a:p>
        </p:txBody>
      </p:sp>
      <p:sp>
        <p:nvSpPr>
          <p:cNvPr id="4" name="Pladsholder til sidefod 3"/>
          <p:cNvSpPr>
            <a:spLocks noGrp="1"/>
          </p:cNvSpPr>
          <p:nvPr>
            <p:ph type="ftr" sz="quarter" idx="12"/>
          </p:nvPr>
        </p:nvSpPr>
        <p:spPr/>
        <p:txBody>
          <a:bodyPr/>
          <a:lstStyle/>
          <a:p>
            <a:r>
              <a:rPr lang="da-DK" dirty="0"/>
              <a:t>Anita Lyngsø</a:t>
            </a:r>
          </a:p>
        </p:txBody>
      </p:sp>
      <p:sp>
        <p:nvSpPr>
          <p:cNvPr id="12" name="Text Placeholder 16"/>
          <p:cNvSpPr>
            <a:spLocks noGrp="1"/>
          </p:cNvSpPr>
          <p:nvPr>
            <p:ph type="body" sz="quarter" idx="4294967295"/>
          </p:nvPr>
        </p:nvSpPr>
        <p:spPr>
          <a:xfrm>
            <a:off x="761500" y="5922000"/>
            <a:ext cx="2448000" cy="374400"/>
          </a:xfrm>
          <a:prstGeom prst="rect">
            <a:avLst/>
          </a:prstGeom>
          <a:blipFill>
            <a:blip r:embed="rId3"/>
            <a:stretch>
              <a:fillRect/>
            </a:stretch>
          </a:blipFill>
        </p:spPr>
        <p:txBody>
          <a:bodyPr tIns="72000">
            <a:normAutofit/>
          </a:bodyPr>
          <a:lstStyle>
            <a:lvl1pPr>
              <a:defRPr sz="100"/>
            </a:lvl1pPr>
          </a:lstStyle>
          <a:p>
            <a:pPr lvl="0"/>
            <a:r>
              <a:rPr lang="da-DK" noProof="1"/>
              <a:t>Klik for at redigere i master</a:t>
            </a:r>
          </a:p>
        </p:txBody>
      </p:sp>
      <p:sp>
        <p:nvSpPr>
          <p:cNvPr id="5" name="Rektangel 4">
            <a:extLst>
              <a:ext uri="{FF2B5EF4-FFF2-40B4-BE49-F238E27FC236}">
                <a16:creationId xmlns:a16="http://schemas.microsoft.com/office/drawing/2014/main" id="{C803C529-4B2C-44FE-AB48-503DB6667B33}"/>
              </a:ext>
            </a:extLst>
          </p:cNvPr>
          <p:cNvSpPr/>
          <p:nvPr/>
        </p:nvSpPr>
        <p:spPr>
          <a:xfrm>
            <a:off x="909836" y="404664"/>
            <a:ext cx="10369152" cy="50693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Kantet venstreparentes 14">
            <a:extLst>
              <a:ext uri="{FF2B5EF4-FFF2-40B4-BE49-F238E27FC236}">
                <a16:creationId xmlns:a16="http://schemas.microsoft.com/office/drawing/2014/main" id="{AFC75F08-6C09-450A-A1D8-061AF2EBD9EA}"/>
              </a:ext>
            </a:extLst>
          </p:cNvPr>
          <p:cNvSpPr/>
          <p:nvPr/>
        </p:nvSpPr>
        <p:spPr>
          <a:xfrm rot="16200000">
            <a:off x="3811115" y="2183903"/>
            <a:ext cx="786173" cy="3996443"/>
          </a:xfrm>
          <a:prstGeom prst="lef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7" name="Kantet venstreparentes 16">
            <a:extLst>
              <a:ext uri="{FF2B5EF4-FFF2-40B4-BE49-F238E27FC236}">
                <a16:creationId xmlns:a16="http://schemas.microsoft.com/office/drawing/2014/main" id="{392002F6-05E7-4D29-8029-5B3230CE95E5}"/>
              </a:ext>
            </a:extLst>
          </p:cNvPr>
          <p:cNvSpPr/>
          <p:nvPr/>
        </p:nvSpPr>
        <p:spPr>
          <a:xfrm rot="16200000">
            <a:off x="7839857" y="2392865"/>
            <a:ext cx="423666" cy="3204354"/>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8" name="Kantet venstreparentes 17">
            <a:extLst>
              <a:ext uri="{FF2B5EF4-FFF2-40B4-BE49-F238E27FC236}">
                <a16:creationId xmlns:a16="http://schemas.microsoft.com/office/drawing/2014/main" id="{44C0F2FE-BD26-4FB2-B6DE-A8F84586B7DF}"/>
              </a:ext>
            </a:extLst>
          </p:cNvPr>
          <p:cNvSpPr/>
          <p:nvPr/>
        </p:nvSpPr>
        <p:spPr>
          <a:xfrm rot="16200000" flipH="1">
            <a:off x="4150197" y="-27382"/>
            <a:ext cx="360040" cy="3528390"/>
          </a:xfrm>
          <a:prstGeom prst="lef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0" name="Rektangel 19">
            <a:extLst>
              <a:ext uri="{FF2B5EF4-FFF2-40B4-BE49-F238E27FC236}">
                <a16:creationId xmlns:a16="http://schemas.microsoft.com/office/drawing/2014/main" id="{926A5F70-ACAC-49C9-BEAF-95238A3C7252}"/>
              </a:ext>
            </a:extLst>
          </p:cNvPr>
          <p:cNvSpPr/>
          <p:nvPr/>
        </p:nvSpPr>
        <p:spPr>
          <a:xfrm>
            <a:off x="2998068" y="1238501"/>
            <a:ext cx="2395026" cy="46230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Undervisningsrummet mangedobles </a:t>
            </a:r>
            <a:r>
              <a:rPr lang="da-DK" sz="1000" dirty="0"/>
              <a:t>(Nortvig, 2015)</a:t>
            </a:r>
          </a:p>
        </p:txBody>
      </p:sp>
      <p:sp>
        <p:nvSpPr>
          <p:cNvPr id="21" name="Rektangel 20">
            <a:extLst>
              <a:ext uri="{FF2B5EF4-FFF2-40B4-BE49-F238E27FC236}">
                <a16:creationId xmlns:a16="http://schemas.microsoft.com/office/drawing/2014/main" id="{AC1DCE42-5AE4-456F-9AAB-C124B0CDE6DC}"/>
              </a:ext>
            </a:extLst>
          </p:cNvPr>
          <p:cNvSpPr/>
          <p:nvPr/>
        </p:nvSpPr>
        <p:spPr>
          <a:xfrm>
            <a:off x="3484121" y="4380769"/>
            <a:ext cx="1440160" cy="5099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Forholde sig til hjemmet</a:t>
            </a:r>
            <a:r>
              <a:rPr lang="da-DK" dirty="0"/>
              <a:t> </a:t>
            </a:r>
          </a:p>
        </p:txBody>
      </p:sp>
      <p:sp>
        <p:nvSpPr>
          <p:cNvPr id="22" name="Kantet venstreparentes 21">
            <a:extLst>
              <a:ext uri="{FF2B5EF4-FFF2-40B4-BE49-F238E27FC236}">
                <a16:creationId xmlns:a16="http://schemas.microsoft.com/office/drawing/2014/main" id="{0A483A2C-159C-40A1-8F62-CC1AE812F7A2}"/>
              </a:ext>
            </a:extLst>
          </p:cNvPr>
          <p:cNvSpPr/>
          <p:nvPr/>
        </p:nvSpPr>
        <p:spPr>
          <a:xfrm rot="16200000">
            <a:off x="4147533" y="2137101"/>
            <a:ext cx="299976" cy="3303984"/>
          </a:xfrm>
          <a:prstGeom prst="lef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3" name="Rektangel 22">
            <a:extLst>
              <a:ext uri="{FF2B5EF4-FFF2-40B4-BE49-F238E27FC236}">
                <a16:creationId xmlns:a16="http://schemas.microsoft.com/office/drawing/2014/main" id="{71CF592D-14B0-47A1-94AA-EDAEC57C5C22}"/>
              </a:ext>
            </a:extLst>
          </p:cNvPr>
          <p:cNvSpPr/>
          <p:nvPr/>
        </p:nvSpPr>
        <p:spPr>
          <a:xfrm>
            <a:off x="3070076" y="3816403"/>
            <a:ext cx="2376263" cy="29997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Kan ikke se/glemmer stud.</a:t>
            </a:r>
          </a:p>
        </p:txBody>
      </p:sp>
      <p:sp>
        <p:nvSpPr>
          <p:cNvPr id="30" name="Kantet venstreparentes 29">
            <a:extLst>
              <a:ext uri="{FF2B5EF4-FFF2-40B4-BE49-F238E27FC236}">
                <a16:creationId xmlns:a16="http://schemas.microsoft.com/office/drawing/2014/main" id="{494498E5-0A48-4595-A95B-659DF7EF8707}"/>
              </a:ext>
            </a:extLst>
          </p:cNvPr>
          <p:cNvSpPr/>
          <p:nvPr/>
        </p:nvSpPr>
        <p:spPr>
          <a:xfrm rot="16200000" flipH="1">
            <a:off x="7654948" y="-9051"/>
            <a:ext cx="365349" cy="3486422"/>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1" name="Rektangel 30">
            <a:extLst>
              <a:ext uri="{FF2B5EF4-FFF2-40B4-BE49-F238E27FC236}">
                <a16:creationId xmlns:a16="http://schemas.microsoft.com/office/drawing/2014/main" id="{C9A83D92-699B-4D0B-831D-4F1B1200502B}"/>
              </a:ext>
            </a:extLst>
          </p:cNvPr>
          <p:cNvSpPr/>
          <p:nvPr/>
        </p:nvSpPr>
        <p:spPr>
          <a:xfrm>
            <a:off x="7649551" y="4023052"/>
            <a:ext cx="1397189" cy="49100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Forholde sig til skema</a:t>
            </a:r>
            <a:r>
              <a:rPr lang="da-DK" dirty="0"/>
              <a:t> </a:t>
            </a:r>
          </a:p>
        </p:txBody>
      </p:sp>
      <p:sp>
        <p:nvSpPr>
          <p:cNvPr id="32" name="Rektangel 31">
            <a:extLst>
              <a:ext uri="{FF2B5EF4-FFF2-40B4-BE49-F238E27FC236}">
                <a16:creationId xmlns:a16="http://schemas.microsoft.com/office/drawing/2014/main" id="{4AAF89C9-9560-45DF-ABE8-6DB02E23CEC7}"/>
              </a:ext>
            </a:extLst>
          </p:cNvPr>
          <p:cNvSpPr/>
          <p:nvPr/>
        </p:nvSpPr>
        <p:spPr>
          <a:xfrm>
            <a:off x="6765690" y="1233195"/>
            <a:ext cx="2641089" cy="46761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Udføre underviser-handlinger</a:t>
            </a:r>
          </a:p>
        </p:txBody>
      </p:sp>
      <p:sp>
        <p:nvSpPr>
          <p:cNvPr id="33" name="Rektangel 32">
            <a:extLst>
              <a:ext uri="{FF2B5EF4-FFF2-40B4-BE49-F238E27FC236}">
                <a16:creationId xmlns:a16="http://schemas.microsoft.com/office/drawing/2014/main" id="{2A662B94-DE04-44D4-9791-CD3B7D91420B}"/>
              </a:ext>
            </a:extLst>
          </p:cNvPr>
          <p:cNvSpPr/>
          <p:nvPr/>
        </p:nvSpPr>
        <p:spPr>
          <a:xfrm>
            <a:off x="10414892" y="4575211"/>
            <a:ext cx="1584176" cy="50997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Teknologi</a:t>
            </a:r>
          </a:p>
        </p:txBody>
      </p:sp>
      <p:pic>
        <p:nvPicPr>
          <p:cNvPr id="26" name="Billede 25">
            <a:extLst>
              <a:ext uri="{FF2B5EF4-FFF2-40B4-BE49-F238E27FC236}">
                <a16:creationId xmlns:a16="http://schemas.microsoft.com/office/drawing/2014/main" id="{1BC44455-4315-4823-BA05-24B06C8A66C7}"/>
              </a:ext>
            </a:extLst>
          </p:cNvPr>
          <p:cNvPicPr>
            <a:picLocks noChangeAspect="1"/>
          </p:cNvPicPr>
          <p:nvPr/>
        </p:nvPicPr>
        <p:blipFill>
          <a:blip r:embed="rId4"/>
          <a:stretch>
            <a:fillRect/>
          </a:stretch>
        </p:blipFill>
        <p:spPr>
          <a:xfrm>
            <a:off x="8691373" y="2101662"/>
            <a:ext cx="2441889" cy="1374362"/>
          </a:xfrm>
          <a:prstGeom prst="rect">
            <a:avLst/>
          </a:prstGeom>
        </p:spPr>
      </p:pic>
      <p:pic>
        <p:nvPicPr>
          <p:cNvPr id="27" name="Billede 26">
            <a:extLst>
              <a:ext uri="{FF2B5EF4-FFF2-40B4-BE49-F238E27FC236}">
                <a16:creationId xmlns:a16="http://schemas.microsoft.com/office/drawing/2014/main" id="{15F5499E-B331-4254-8608-5F81FC8039DA}"/>
              </a:ext>
            </a:extLst>
          </p:cNvPr>
          <p:cNvPicPr>
            <a:picLocks noChangeAspect="1"/>
          </p:cNvPicPr>
          <p:nvPr/>
        </p:nvPicPr>
        <p:blipFill>
          <a:blip r:embed="rId5"/>
          <a:stretch>
            <a:fillRect/>
          </a:stretch>
        </p:blipFill>
        <p:spPr>
          <a:xfrm>
            <a:off x="1565409" y="2101662"/>
            <a:ext cx="2160240" cy="1409904"/>
          </a:xfrm>
          <a:prstGeom prst="rect">
            <a:avLst/>
          </a:prstGeom>
        </p:spPr>
      </p:pic>
      <p:sp>
        <p:nvSpPr>
          <p:cNvPr id="6" name="Billedforklaring: venstre-højrepil 5">
            <a:extLst>
              <a:ext uri="{FF2B5EF4-FFF2-40B4-BE49-F238E27FC236}">
                <a16:creationId xmlns:a16="http://schemas.microsoft.com/office/drawing/2014/main" id="{498E264B-ECE3-42D4-90D7-A4498F60581E}"/>
              </a:ext>
            </a:extLst>
          </p:cNvPr>
          <p:cNvSpPr/>
          <p:nvPr/>
        </p:nvSpPr>
        <p:spPr>
          <a:xfrm>
            <a:off x="5488308" y="1124744"/>
            <a:ext cx="1182168" cy="821918"/>
          </a:xfrm>
          <a:prstGeom prst="leftRight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a:extLst>
              <a:ext uri="{FF2B5EF4-FFF2-40B4-BE49-F238E27FC236}">
                <a16:creationId xmlns:a16="http://schemas.microsoft.com/office/drawing/2014/main" id="{B6D330B3-91B3-483D-B27D-D5E0FDFD5B2C}"/>
              </a:ext>
            </a:extLst>
          </p:cNvPr>
          <p:cNvPicPr>
            <a:picLocks noChangeAspect="1"/>
          </p:cNvPicPr>
          <p:nvPr/>
        </p:nvPicPr>
        <p:blipFill>
          <a:blip r:embed="rId6"/>
          <a:stretch>
            <a:fillRect/>
          </a:stretch>
        </p:blipFill>
        <p:spPr>
          <a:xfrm>
            <a:off x="5249410" y="2096595"/>
            <a:ext cx="2160240" cy="1374152"/>
          </a:xfrm>
          <a:prstGeom prst="rect">
            <a:avLst/>
          </a:prstGeom>
        </p:spPr>
      </p:pic>
    </p:spTree>
    <p:extLst>
      <p:ext uri="{BB962C8B-B14F-4D97-AF65-F5344CB8AC3E}">
        <p14:creationId xmlns:p14="http://schemas.microsoft.com/office/powerpoint/2010/main" val="16382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697160" y="584200"/>
            <a:ext cx="8925644" cy="1194905"/>
          </a:xfrm>
        </p:spPr>
        <p:txBody>
          <a:bodyPr/>
          <a:lstStyle/>
          <a:p>
            <a:r>
              <a:rPr lang="da-DK" dirty="0">
                <a:solidFill>
                  <a:srgbClr val="C00000"/>
                </a:solidFill>
              </a:rPr>
              <a:t>Opsamling: hybrid undervisning</a:t>
            </a:r>
            <a:br>
              <a:rPr lang="da-DK" dirty="0"/>
            </a:br>
            <a:endParaRPr lang="da-DK" dirty="0"/>
          </a:p>
        </p:txBody>
      </p:sp>
      <p:sp>
        <p:nvSpPr>
          <p:cNvPr id="3" name="Pladsholder til dato 2"/>
          <p:cNvSpPr>
            <a:spLocks noGrp="1"/>
          </p:cNvSpPr>
          <p:nvPr>
            <p:ph type="dt" sz="half" idx="10"/>
          </p:nvPr>
        </p:nvSpPr>
        <p:spPr/>
        <p:txBody>
          <a:bodyPr/>
          <a:lstStyle/>
          <a:p>
            <a:fld id="{F370D37E-E84E-4B9A-A7EB-75B3F0C80646}" type="datetime2">
              <a:rPr lang="da-DK" smtClean="0"/>
              <a:t>25. januar 2021</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13</a:t>
            </a:fld>
            <a:endParaRPr lang="da-DK" dirty="0"/>
          </a:p>
        </p:txBody>
      </p:sp>
      <p:sp>
        <p:nvSpPr>
          <p:cNvPr id="4" name="Pladsholder til sidefod 3"/>
          <p:cNvSpPr>
            <a:spLocks noGrp="1"/>
          </p:cNvSpPr>
          <p:nvPr>
            <p:ph type="ftr" sz="quarter" idx="12"/>
          </p:nvPr>
        </p:nvSpPr>
        <p:spPr/>
        <p:txBody>
          <a:bodyPr/>
          <a:lstStyle/>
          <a:p>
            <a:r>
              <a:rPr lang="da-DK" dirty="0"/>
              <a:t>Anita Lyngsø, januar 2021</a:t>
            </a:r>
          </a:p>
        </p:txBody>
      </p:sp>
      <p:sp>
        <p:nvSpPr>
          <p:cNvPr id="9" name="Pladsholder til tekst 8"/>
          <p:cNvSpPr>
            <a:spLocks noGrp="1"/>
          </p:cNvSpPr>
          <p:nvPr>
            <p:ph type="body" sz="quarter" idx="4294967295"/>
          </p:nvPr>
        </p:nvSpPr>
        <p:spPr>
          <a:xfrm>
            <a:off x="768151" y="2171391"/>
            <a:ext cx="10652524" cy="3670610"/>
          </a:xfrm>
        </p:spPr>
        <p:txBody>
          <a:bodyPr/>
          <a:lstStyle/>
          <a:p>
            <a:r>
              <a:rPr lang="da-DK" dirty="0"/>
              <a:t>For studerende et ‘enten eller’ og for underviserne et ‘både og’.</a:t>
            </a:r>
          </a:p>
          <a:p>
            <a:pPr lvl="1"/>
            <a:r>
              <a:rPr lang="da-DK" sz="2400" dirty="0"/>
              <a:t>Studerende: stadig brug for tid afsat til at udvikle samt til at få understøttet studiestrategier ift. undervisningsformen</a:t>
            </a:r>
          </a:p>
          <a:p>
            <a:pPr lvl="1"/>
            <a:r>
              <a:rPr lang="da-DK" sz="2400" dirty="0"/>
              <a:t>Underviserne: håndtere to forskellige kontekster samtidigt. Udfordring didaktisk og teknologisk – og evt. kompetencemæssigt</a:t>
            </a:r>
          </a:p>
          <a:p>
            <a:pPr lvl="1"/>
            <a:r>
              <a:rPr lang="da-DK" sz="2400" dirty="0"/>
              <a:t>Organisatorisk: anerkendelse af forskellige didaktiske og læringsmæssige processer end campusundervisning </a:t>
            </a:r>
          </a:p>
        </p:txBody>
      </p:sp>
      <p:sp>
        <p:nvSpPr>
          <p:cNvPr id="12" name="Text Placeholder 16"/>
          <p:cNvSpPr>
            <a:spLocks noGrp="1"/>
          </p:cNvSpPr>
          <p:nvPr>
            <p:ph type="body" sz="quarter" idx="4294967295"/>
          </p:nvPr>
        </p:nvSpPr>
        <p:spPr>
          <a:xfrm>
            <a:off x="761500" y="5922000"/>
            <a:ext cx="2448000" cy="374400"/>
          </a:xfrm>
          <a:prstGeom prst="rect">
            <a:avLst/>
          </a:prstGeom>
          <a:blipFill>
            <a:blip r:embed="rId3"/>
            <a:stretch>
              <a:fillRect/>
            </a:stretch>
          </a:blipFill>
        </p:spPr>
        <p:txBody>
          <a:bodyPr tIns="72000">
            <a:normAutofit/>
          </a:bodyPr>
          <a:lstStyle>
            <a:lvl1pPr>
              <a:defRPr sz="100"/>
            </a:lvl1pPr>
          </a:lstStyle>
          <a:p>
            <a:pPr lvl="0"/>
            <a:r>
              <a:rPr lang="da-DK" noProof="1"/>
              <a:t>Klik for at redigere i master</a:t>
            </a:r>
          </a:p>
        </p:txBody>
      </p:sp>
      <p:pic>
        <p:nvPicPr>
          <p:cNvPr id="10" name="Billede 9">
            <a:extLst>
              <a:ext uri="{FF2B5EF4-FFF2-40B4-BE49-F238E27FC236}">
                <a16:creationId xmlns:a16="http://schemas.microsoft.com/office/drawing/2014/main" id="{82518A7E-6905-4CAE-AEBD-C6D0E1A20861}"/>
              </a:ext>
            </a:extLst>
          </p:cNvPr>
          <p:cNvPicPr>
            <a:picLocks noChangeAspect="1"/>
          </p:cNvPicPr>
          <p:nvPr/>
        </p:nvPicPr>
        <p:blipFill>
          <a:blip r:embed="rId4"/>
          <a:stretch>
            <a:fillRect/>
          </a:stretch>
        </p:blipFill>
        <p:spPr>
          <a:xfrm>
            <a:off x="9317581" y="328922"/>
            <a:ext cx="2609480" cy="1659918"/>
          </a:xfrm>
          <a:prstGeom prst="rect">
            <a:avLst/>
          </a:prstGeom>
        </p:spPr>
      </p:pic>
    </p:spTree>
    <p:extLst>
      <p:ext uri="{BB962C8B-B14F-4D97-AF65-F5344CB8AC3E}">
        <p14:creationId xmlns:p14="http://schemas.microsoft.com/office/powerpoint/2010/main" val="371061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endParaRPr lang="da-DK" dirty="0"/>
          </a:p>
        </p:txBody>
      </p:sp>
      <p:sp>
        <p:nvSpPr>
          <p:cNvPr id="3" name="Pladsholder til dato 2"/>
          <p:cNvSpPr>
            <a:spLocks noGrp="1"/>
          </p:cNvSpPr>
          <p:nvPr>
            <p:ph type="dt" sz="half" idx="10"/>
          </p:nvPr>
        </p:nvSpPr>
        <p:spPr/>
        <p:txBody>
          <a:bodyPr/>
          <a:lstStyle/>
          <a:p>
            <a:fld id="{F370D37E-E84E-4B9A-A7EB-75B3F0C80646}" type="datetime2">
              <a:rPr lang="da-DK" smtClean="0"/>
              <a:t>25. januar 2021</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2</a:t>
            </a:fld>
            <a:endParaRPr lang="da-DK" dirty="0"/>
          </a:p>
        </p:txBody>
      </p:sp>
      <p:sp>
        <p:nvSpPr>
          <p:cNvPr id="4" name="Pladsholder til sidefod 3"/>
          <p:cNvSpPr>
            <a:spLocks noGrp="1"/>
          </p:cNvSpPr>
          <p:nvPr>
            <p:ph type="ftr" sz="quarter" idx="12"/>
          </p:nvPr>
        </p:nvSpPr>
        <p:spPr/>
        <p:txBody>
          <a:bodyPr/>
          <a:lstStyle/>
          <a:p>
            <a:r>
              <a:rPr lang="da-DK" dirty="0"/>
              <a:t>Anita Lyngsø, januar 2021</a:t>
            </a:r>
          </a:p>
        </p:txBody>
      </p:sp>
      <p:pic>
        <p:nvPicPr>
          <p:cNvPr id="5" name="Billede 4">
            <a:extLst>
              <a:ext uri="{FF2B5EF4-FFF2-40B4-BE49-F238E27FC236}">
                <a16:creationId xmlns:a16="http://schemas.microsoft.com/office/drawing/2014/main" id="{3E112B45-787C-497E-A58E-1806BF2C741B}"/>
              </a:ext>
            </a:extLst>
          </p:cNvPr>
          <p:cNvPicPr>
            <a:picLocks noChangeAspect="1"/>
          </p:cNvPicPr>
          <p:nvPr/>
        </p:nvPicPr>
        <p:blipFill>
          <a:blip r:embed="rId3"/>
          <a:stretch>
            <a:fillRect/>
          </a:stretch>
        </p:blipFill>
        <p:spPr>
          <a:xfrm>
            <a:off x="1266504" y="764704"/>
            <a:ext cx="9655815" cy="4955569"/>
          </a:xfrm>
          <a:prstGeom prst="rect">
            <a:avLst/>
          </a:prstGeom>
        </p:spPr>
      </p:pic>
      <p:sp>
        <p:nvSpPr>
          <p:cNvPr id="9" name="Pladsholder til tekst 8"/>
          <p:cNvSpPr>
            <a:spLocks noGrp="1"/>
          </p:cNvSpPr>
          <p:nvPr>
            <p:ph type="body" sz="quarter" idx="4294967295"/>
          </p:nvPr>
        </p:nvSpPr>
        <p:spPr>
          <a:xfrm>
            <a:off x="768151" y="1916114"/>
            <a:ext cx="10652524" cy="3925887"/>
          </a:xfrm>
        </p:spPr>
        <p:txBody>
          <a:bodyPr/>
          <a:lstStyle/>
          <a:p>
            <a:endParaRPr lang="da-DK" dirty="0"/>
          </a:p>
        </p:txBody>
      </p:sp>
      <p:sp>
        <p:nvSpPr>
          <p:cNvPr id="12" name="Text Placeholder 16"/>
          <p:cNvSpPr>
            <a:spLocks noGrp="1"/>
          </p:cNvSpPr>
          <p:nvPr>
            <p:ph type="body" sz="quarter" idx="4294967295"/>
          </p:nvPr>
        </p:nvSpPr>
        <p:spPr>
          <a:xfrm>
            <a:off x="761500" y="5922000"/>
            <a:ext cx="2448000" cy="374400"/>
          </a:xfrm>
          <a:prstGeom prst="rect">
            <a:avLst/>
          </a:prstGeom>
          <a:blipFill>
            <a:blip r:embed="rId4"/>
            <a:stretch>
              <a:fillRect/>
            </a:stretch>
          </a:blipFill>
        </p:spPr>
        <p:txBody>
          <a:bodyPr tIns="7200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61937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F370D37E-E84E-4B9A-A7EB-75B3F0C80646}" type="datetime2">
              <a:rPr lang="da-DK" smtClean="0"/>
              <a:t>25. januar 2021</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3</a:t>
            </a:fld>
            <a:endParaRPr lang="da-DK" dirty="0"/>
          </a:p>
        </p:txBody>
      </p:sp>
      <p:sp>
        <p:nvSpPr>
          <p:cNvPr id="4" name="Pladsholder til sidefod 3"/>
          <p:cNvSpPr>
            <a:spLocks noGrp="1"/>
          </p:cNvSpPr>
          <p:nvPr>
            <p:ph type="ftr" sz="quarter" idx="12"/>
          </p:nvPr>
        </p:nvSpPr>
        <p:spPr/>
        <p:txBody>
          <a:bodyPr/>
          <a:lstStyle/>
          <a:p>
            <a:r>
              <a:rPr lang="da-DK" dirty="0"/>
              <a:t>Anita Lyngsø, januar 2021</a:t>
            </a:r>
          </a:p>
        </p:txBody>
      </p:sp>
      <p:sp>
        <p:nvSpPr>
          <p:cNvPr id="9" name="Pladsholder til tekst 8"/>
          <p:cNvSpPr>
            <a:spLocks noGrp="1"/>
          </p:cNvSpPr>
          <p:nvPr>
            <p:ph type="body" sz="quarter" idx="4294967295"/>
          </p:nvPr>
        </p:nvSpPr>
        <p:spPr>
          <a:xfrm>
            <a:off x="4870276" y="1466056"/>
            <a:ext cx="6658920" cy="3925887"/>
          </a:xfrm>
        </p:spPr>
        <p:txBody>
          <a:bodyPr/>
          <a:lstStyle/>
          <a:p>
            <a:pPr marL="0" indent="0">
              <a:buNone/>
            </a:pPr>
            <a:r>
              <a:rPr lang="da-DK" dirty="0"/>
              <a:t>Mit udgangspunkt:</a:t>
            </a:r>
          </a:p>
          <a:p>
            <a:pPr marL="0" indent="0">
              <a:buNone/>
            </a:pPr>
            <a:r>
              <a:rPr lang="da-DK" i="1" dirty="0"/>
              <a:t>”Etnografisk forløbsstudie i netbaseret sygeplejerskeuddannelse – mellem skolen, hjemmet og klinikken”. Ph.d. afhandling,</a:t>
            </a:r>
            <a:r>
              <a:rPr lang="da-DK" dirty="0"/>
              <a:t> 2019</a:t>
            </a:r>
          </a:p>
          <a:p>
            <a:pPr marL="0" indent="0">
              <a:buNone/>
            </a:pPr>
            <a:endParaRPr lang="da-DK" dirty="0"/>
          </a:p>
          <a:p>
            <a:pPr>
              <a:buFont typeface="VIA Type Office" panose="02000503000000020004" pitchFamily="2" charset="0"/>
              <a:buChar char="−"/>
            </a:pPr>
            <a:r>
              <a:rPr lang="da-DK" dirty="0"/>
              <a:t>Studerendes studiestrategier</a:t>
            </a:r>
          </a:p>
          <a:p>
            <a:pPr>
              <a:buFont typeface="VIA Type Office" panose="02000503000000020004" pitchFamily="2" charset="0"/>
              <a:buChar char="−"/>
            </a:pPr>
            <a:r>
              <a:rPr lang="da-DK" dirty="0"/>
              <a:t>Lærerfunktioner</a:t>
            </a:r>
          </a:p>
          <a:p>
            <a:pPr>
              <a:buFont typeface="VIA Type Office" panose="02000503000000020004" pitchFamily="2" charset="0"/>
              <a:buChar char="−"/>
            </a:pPr>
            <a:r>
              <a:rPr lang="da-DK" dirty="0"/>
              <a:t>Organisatorisk håndtering</a:t>
            </a:r>
          </a:p>
        </p:txBody>
      </p:sp>
      <p:sp>
        <p:nvSpPr>
          <p:cNvPr id="12" name="Text Placeholder 16"/>
          <p:cNvSpPr>
            <a:spLocks noGrp="1"/>
          </p:cNvSpPr>
          <p:nvPr>
            <p:ph type="body" sz="quarter" idx="4294967295"/>
          </p:nvPr>
        </p:nvSpPr>
        <p:spPr>
          <a:xfrm>
            <a:off x="761500" y="5922000"/>
            <a:ext cx="2448000" cy="374400"/>
          </a:xfrm>
          <a:prstGeom prst="rect">
            <a:avLst/>
          </a:prstGeom>
          <a:blipFill>
            <a:blip r:embed="rId3"/>
            <a:stretch>
              <a:fillRect/>
            </a:stretch>
          </a:blipFill>
        </p:spPr>
        <p:txBody>
          <a:bodyPr tIns="72000">
            <a:normAutofit/>
          </a:bodyPr>
          <a:lstStyle>
            <a:lvl1pPr>
              <a:defRPr sz="100"/>
            </a:lvl1pPr>
          </a:lstStyle>
          <a:p>
            <a:pPr lvl="0"/>
            <a:r>
              <a:rPr lang="da-DK" noProof="1"/>
              <a:t>Klik for at redigere i master</a:t>
            </a:r>
          </a:p>
        </p:txBody>
      </p:sp>
      <p:pic>
        <p:nvPicPr>
          <p:cNvPr id="6" name="Billede 5">
            <a:extLst>
              <a:ext uri="{FF2B5EF4-FFF2-40B4-BE49-F238E27FC236}">
                <a16:creationId xmlns:a16="http://schemas.microsoft.com/office/drawing/2014/main" id="{C3277B2B-182A-485F-AB6B-EBFAB44F58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947" y="2185927"/>
            <a:ext cx="2277985" cy="1796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Billede 9">
            <a:extLst>
              <a:ext uri="{FF2B5EF4-FFF2-40B4-BE49-F238E27FC236}">
                <a16:creationId xmlns:a16="http://schemas.microsoft.com/office/drawing/2014/main" id="{EC4BDAD8-8B2A-4C11-AA19-E478E9B43E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947" y="4123663"/>
            <a:ext cx="2277985" cy="1686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Billede 13">
            <a:extLst>
              <a:ext uri="{FF2B5EF4-FFF2-40B4-BE49-F238E27FC236}">
                <a16:creationId xmlns:a16="http://schemas.microsoft.com/office/drawing/2014/main" id="{691DFBA0-1765-4D6B-86CB-2D07A0031CA8}"/>
              </a:ext>
            </a:extLst>
          </p:cNvPr>
          <p:cNvPicPr>
            <a:picLocks noChangeAspect="1"/>
          </p:cNvPicPr>
          <p:nvPr/>
        </p:nvPicPr>
        <p:blipFill rotWithShape="1">
          <a:blip r:embed="rId6"/>
          <a:srcRect t="7203"/>
          <a:stretch/>
        </p:blipFill>
        <p:spPr>
          <a:xfrm>
            <a:off x="941107" y="190981"/>
            <a:ext cx="2283825" cy="1830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utediagram: Proces 15">
            <a:extLst>
              <a:ext uri="{FF2B5EF4-FFF2-40B4-BE49-F238E27FC236}">
                <a16:creationId xmlns:a16="http://schemas.microsoft.com/office/drawing/2014/main" id="{C7C56281-9E13-48C1-B267-570B1BAADA60}"/>
              </a:ext>
            </a:extLst>
          </p:cNvPr>
          <p:cNvSpPr/>
          <p:nvPr/>
        </p:nvSpPr>
        <p:spPr>
          <a:xfrm>
            <a:off x="2998068" y="332656"/>
            <a:ext cx="864096" cy="374001"/>
          </a:xfrm>
          <a:prstGeom prst="flowChartProcess">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bg1"/>
                </a:solidFill>
              </a:rPr>
              <a:t>Online </a:t>
            </a:r>
          </a:p>
        </p:txBody>
      </p:sp>
      <p:sp>
        <p:nvSpPr>
          <p:cNvPr id="17" name="Rutediagram: Proces 16">
            <a:extLst>
              <a:ext uri="{FF2B5EF4-FFF2-40B4-BE49-F238E27FC236}">
                <a16:creationId xmlns:a16="http://schemas.microsoft.com/office/drawing/2014/main" id="{DEABFCB4-A4B7-4FE6-A84C-579158DF4F1F}"/>
              </a:ext>
            </a:extLst>
          </p:cNvPr>
          <p:cNvSpPr/>
          <p:nvPr/>
        </p:nvSpPr>
        <p:spPr>
          <a:xfrm>
            <a:off x="2998068" y="2330237"/>
            <a:ext cx="864096" cy="374001"/>
          </a:xfrm>
          <a:prstGeom prst="flowChartProcess">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bg1"/>
                </a:solidFill>
              </a:rPr>
              <a:t>Hybrid </a:t>
            </a:r>
          </a:p>
        </p:txBody>
      </p:sp>
      <p:sp>
        <p:nvSpPr>
          <p:cNvPr id="18" name="Rutediagram: Proces 17">
            <a:extLst>
              <a:ext uri="{FF2B5EF4-FFF2-40B4-BE49-F238E27FC236}">
                <a16:creationId xmlns:a16="http://schemas.microsoft.com/office/drawing/2014/main" id="{F75BEAA3-1232-4732-ADF5-82E86A74C68E}"/>
              </a:ext>
            </a:extLst>
          </p:cNvPr>
          <p:cNvSpPr/>
          <p:nvPr/>
        </p:nvSpPr>
        <p:spPr>
          <a:xfrm>
            <a:off x="2998068" y="4253285"/>
            <a:ext cx="1090960" cy="374001"/>
          </a:xfrm>
          <a:prstGeom prst="flowChartProcess">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bg1"/>
                </a:solidFill>
              </a:rPr>
              <a:t>Campus </a:t>
            </a:r>
          </a:p>
        </p:txBody>
      </p:sp>
    </p:spTree>
    <p:extLst>
      <p:ext uri="{BB962C8B-B14F-4D97-AF65-F5344CB8AC3E}">
        <p14:creationId xmlns:p14="http://schemas.microsoft.com/office/powerpoint/2010/main" val="167641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a:solidFill>
                  <a:srgbClr val="C00000"/>
                </a:solidFill>
              </a:rPr>
              <a:t>Pointe</a:t>
            </a:r>
            <a:r>
              <a:rPr lang="da-DK" dirty="0"/>
              <a:t> </a:t>
            </a:r>
          </a:p>
        </p:txBody>
      </p:sp>
      <p:sp>
        <p:nvSpPr>
          <p:cNvPr id="3" name="Pladsholder til dato 2"/>
          <p:cNvSpPr>
            <a:spLocks noGrp="1"/>
          </p:cNvSpPr>
          <p:nvPr>
            <p:ph type="dt" sz="half" idx="10"/>
          </p:nvPr>
        </p:nvSpPr>
        <p:spPr/>
        <p:txBody>
          <a:bodyPr/>
          <a:lstStyle/>
          <a:p>
            <a:fld id="{F370D37E-E84E-4B9A-A7EB-75B3F0C80646}" type="datetime2">
              <a:rPr lang="da-DK" smtClean="0"/>
              <a:t>25. januar 2021</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4</a:t>
            </a:fld>
            <a:endParaRPr lang="da-DK" dirty="0"/>
          </a:p>
        </p:txBody>
      </p:sp>
      <p:sp>
        <p:nvSpPr>
          <p:cNvPr id="4" name="Pladsholder til sidefod 3"/>
          <p:cNvSpPr>
            <a:spLocks noGrp="1"/>
          </p:cNvSpPr>
          <p:nvPr>
            <p:ph type="ftr" sz="quarter" idx="12"/>
          </p:nvPr>
        </p:nvSpPr>
        <p:spPr/>
        <p:txBody>
          <a:bodyPr/>
          <a:lstStyle/>
          <a:p>
            <a:r>
              <a:rPr lang="da-DK" dirty="0"/>
              <a:t>Anita Lyngsø, januar 2021</a:t>
            </a:r>
          </a:p>
        </p:txBody>
      </p:sp>
      <p:sp>
        <p:nvSpPr>
          <p:cNvPr id="9" name="Pladsholder til tekst 8"/>
          <p:cNvSpPr>
            <a:spLocks noGrp="1"/>
          </p:cNvSpPr>
          <p:nvPr>
            <p:ph type="body" sz="quarter" idx="4294967295"/>
          </p:nvPr>
        </p:nvSpPr>
        <p:spPr>
          <a:xfrm>
            <a:off x="768151" y="1916114"/>
            <a:ext cx="10652524" cy="3925887"/>
          </a:xfrm>
        </p:spPr>
        <p:txBody>
          <a:bodyPr>
            <a:normAutofit/>
          </a:bodyPr>
          <a:lstStyle/>
          <a:p>
            <a:pPr marL="0" indent="0" algn="ctr">
              <a:buNone/>
            </a:pPr>
            <a:r>
              <a:rPr lang="da-DK" sz="3200" dirty="0">
                <a:latin typeface="VIA Type Office Light" panose="02000503000000020004" pitchFamily="2" charset="0"/>
              </a:rPr>
              <a:t>Hver tilgang kræver forskellige studiestrategier og lærerfunktioner – og det burde afspejles i organisations håndtering</a:t>
            </a:r>
          </a:p>
          <a:p>
            <a:pPr marL="0" indent="0" algn="ctr">
              <a:buNone/>
            </a:pPr>
            <a:endParaRPr lang="da-DK" sz="3200" dirty="0">
              <a:latin typeface="VIA Type Office Light" panose="02000503000000020004" pitchFamily="2" charset="0"/>
            </a:endParaRPr>
          </a:p>
          <a:p>
            <a:pPr marL="0" indent="0" algn="ctr">
              <a:buNone/>
            </a:pPr>
            <a:r>
              <a:rPr lang="da-DK" sz="3200" dirty="0">
                <a:latin typeface="VIA Type Office Light" panose="02000503000000020004" pitchFamily="2" charset="0"/>
              </a:rPr>
              <a:t>For hvert skifte kræves en ny dannelsesproces</a:t>
            </a:r>
          </a:p>
        </p:txBody>
      </p:sp>
      <p:sp>
        <p:nvSpPr>
          <p:cNvPr id="12" name="Text Placeholder 16"/>
          <p:cNvSpPr>
            <a:spLocks noGrp="1"/>
          </p:cNvSpPr>
          <p:nvPr>
            <p:ph type="body" sz="quarter" idx="4294967295"/>
          </p:nvPr>
        </p:nvSpPr>
        <p:spPr>
          <a:xfrm>
            <a:off x="761500" y="5922000"/>
            <a:ext cx="2448000" cy="374400"/>
          </a:xfrm>
          <a:prstGeom prst="rect">
            <a:avLst/>
          </a:prstGeom>
          <a:blipFill>
            <a:blip r:embed="rId3"/>
            <a:stretch>
              <a:fillRect/>
            </a:stretch>
          </a:blipFill>
        </p:spPr>
        <p:txBody>
          <a:bodyPr tIns="7200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2686376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302324" y="584200"/>
            <a:ext cx="6118352" cy="1194905"/>
          </a:xfrm>
        </p:spPr>
        <p:txBody>
          <a:bodyPr/>
          <a:lstStyle/>
          <a:p>
            <a:r>
              <a:rPr lang="da-DK" dirty="0"/>
              <a:t>Digitaliserede læringsfællesskaber</a:t>
            </a:r>
            <a:r>
              <a:rPr lang="da-DK" sz="2000" dirty="0"/>
              <a:t> (Lyngsø, 2019)</a:t>
            </a:r>
            <a:endParaRPr lang="da-DK" dirty="0"/>
          </a:p>
        </p:txBody>
      </p:sp>
      <p:sp>
        <p:nvSpPr>
          <p:cNvPr id="3" name="Pladsholder til dato 2"/>
          <p:cNvSpPr>
            <a:spLocks noGrp="1"/>
          </p:cNvSpPr>
          <p:nvPr>
            <p:ph type="dt" sz="half" idx="10"/>
          </p:nvPr>
        </p:nvSpPr>
        <p:spPr/>
        <p:txBody>
          <a:bodyPr/>
          <a:lstStyle/>
          <a:p>
            <a:fld id="{F370D37E-E84E-4B9A-A7EB-75B3F0C80646}" type="datetime2">
              <a:rPr lang="da-DK" smtClean="0"/>
              <a:t>25. januar 2021</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5</a:t>
            </a:fld>
            <a:endParaRPr lang="da-DK" dirty="0"/>
          </a:p>
        </p:txBody>
      </p:sp>
      <p:sp>
        <p:nvSpPr>
          <p:cNvPr id="4" name="Pladsholder til sidefod 3"/>
          <p:cNvSpPr>
            <a:spLocks noGrp="1"/>
          </p:cNvSpPr>
          <p:nvPr>
            <p:ph type="ftr" sz="quarter" idx="12"/>
          </p:nvPr>
        </p:nvSpPr>
        <p:spPr/>
        <p:txBody>
          <a:bodyPr/>
          <a:lstStyle/>
          <a:p>
            <a:r>
              <a:rPr lang="da-DK" dirty="0"/>
              <a:t>Anita Lyngsø, januar 2021</a:t>
            </a:r>
          </a:p>
        </p:txBody>
      </p:sp>
      <p:sp>
        <p:nvSpPr>
          <p:cNvPr id="9" name="Pladsholder til tekst 8"/>
          <p:cNvSpPr>
            <a:spLocks noGrp="1"/>
          </p:cNvSpPr>
          <p:nvPr>
            <p:ph type="body" sz="quarter" idx="4294967295"/>
          </p:nvPr>
        </p:nvSpPr>
        <p:spPr>
          <a:xfrm>
            <a:off x="5374333" y="2492896"/>
            <a:ext cx="6046342" cy="3349105"/>
          </a:xfrm>
        </p:spPr>
        <p:txBody>
          <a:bodyPr>
            <a:normAutofit lnSpcReduction="10000"/>
          </a:bodyPr>
          <a:lstStyle/>
          <a:p>
            <a:r>
              <a:rPr lang="da-DK" dirty="0"/>
              <a:t>Selvforvaltning hjemme af tid og rum</a:t>
            </a:r>
          </a:p>
          <a:p>
            <a:r>
              <a:rPr lang="da-DK" dirty="0"/>
              <a:t>Teknologiske til- og fravalg målrettet mod at interagerer og kommunikere med studiegruppen</a:t>
            </a:r>
          </a:p>
          <a:p>
            <a:pPr lvl="1"/>
            <a:r>
              <a:rPr lang="da-DK" dirty="0"/>
              <a:t>Gemme sig bag skærmen: ‘være der’/’ikke være der’</a:t>
            </a:r>
          </a:p>
          <a:p>
            <a:pPr lvl="1"/>
            <a:r>
              <a:rPr lang="da-DK" dirty="0"/>
              <a:t>Den ‘nødvendige’ teknologi</a:t>
            </a:r>
          </a:p>
          <a:p>
            <a:r>
              <a:rPr lang="da-DK" dirty="0"/>
              <a:t>Udvikling af en udfordringsorienterende strategi</a:t>
            </a:r>
          </a:p>
          <a:p>
            <a:pPr lvl="1"/>
            <a:r>
              <a:rPr lang="da-DK" dirty="0"/>
              <a:t>Kollaborativ læring i ‘underviserløse’ perioder</a:t>
            </a:r>
          </a:p>
        </p:txBody>
      </p:sp>
      <p:sp>
        <p:nvSpPr>
          <p:cNvPr id="12" name="Text Placeholder 16"/>
          <p:cNvSpPr>
            <a:spLocks noGrp="1"/>
          </p:cNvSpPr>
          <p:nvPr>
            <p:ph type="body" sz="quarter" idx="4294967295"/>
          </p:nvPr>
        </p:nvSpPr>
        <p:spPr>
          <a:xfrm>
            <a:off x="761500" y="5922000"/>
            <a:ext cx="2448000" cy="374400"/>
          </a:xfrm>
          <a:prstGeom prst="rect">
            <a:avLst/>
          </a:prstGeom>
          <a:blipFill>
            <a:blip r:embed="rId3"/>
            <a:stretch>
              <a:fillRect/>
            </a:stretch>
          </a:blipFill>
        </p:spPr>
        <p:txBody>
          <a:bodyPr tIns="72000">
            <a:normAutofit/>
          </a:bodyPr>
          <a:lstStyle>
            <a:lvl1pPr>
              <a:defRPr sz="100"/>
            </a:lvl1pPr>
          </a:lstStyle>
          <a:p>
            <a:pPr lvl="0"/>
            <a:r>
              <a:rPr lang="da-DK" noProof="1"/>
              <a:t>Klik for at redigere i master</a:t>
            </a:r>
          </a:p>
        </p:txBody>
      </p:sp>
      <p:pic>
        <p:nvPicPr>
          <p:cNvPr id="6" name="Billede 5">
            <a:extLst>
              <a:ext uri="{FF2B5EF4-FFF2-40B4-BE49-F238E27FC236}">
                <a16:creationId xmlns:a16="http://schemas.microsoft.com/office/drawing/2014/main" id="{7E058E42-CC31-46F5-86F8-4E5720FBCC0B}"/>
              </a:ext>
            </a:extLst>
          </p:cNvPr>
          <p:cNvPicPr>
            <a:picLocks noChangeAspect="1"/>
          </p:cNvPicPr>
          <p:nvPr/>
        </p:nvPicPr>
        <p:blipFill>
          <a:blip r:embed="rId4"/>
          <a:stretch>
            <a:fillRect/>
          </a:stretch>
        </p:blipFill>
        <p:spPr>
          <a:xfrm>
            <a:off x="477788" y="404664"/>
            <a:ext cx="4464496" cy="2913803"/>
          </a:xfrm>
          <a:prstGeom prst="rect">
            <a:avLst/>
          </a:prstGeom>
        </p:spPr>
      </p:pic>
    </p:spTree>
    <p:extLst>
      <p:ext uri="{BB962C8B-B14F-4D97-AF65-F5344CB8AC3E}">
        <p14:creationId xmlns:p14="http://schemas.microsoft.com/office/powerpoint/2010/main" val="246764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697160" y="584200"/>
            <a:ext cx="11157892" cy="1194905"/>
          </a:xfrm>
        </p:spPr>
        <p:txBody>
          <a:bodyPr/>
          <a:lstStyle/>
          <a:p>
            <a:r>
              <a:rPr lang="da-DK" dirty="0"/>
              <a:t>Udvikle en udfordringsorienterende strategi</a:t>
            </a:r>
          </a:p>
        </p:txBody>
      </p:sp>
      <p:sp>
        <p:nvSpPr>
          <p:cNvPr id="3" name="Pladsholder til dato 2"/>
          <p:cNvSpPr>
            <a:spLocks noGrp="1"/>
          </p:cNvSpPr>
          <p:nvPr>
            <p:ph type="dt" sz="half" idx="10"/>
          </p:nvPr>
        </p:nvSpPr>
        <p:spPr/>
        <p:txBody>
          <a:bodyPr/>
          <a:lstStyle/>
          <a:p>
            <a:fld id="{F370D37E-E84E-4B9A-A7EB-75B3F0C80646}" type="datetime2">
              <a:rPr lang="da-DK" smtClean="0"/>
              <a:t>25. januar 2021</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6</a:t>
            </a:fld>
            <a:endParaRPr lang="da-DK" dirty="0"/>
          </a:p>
        </p:txBody>
      </p:sp>
      <p:sp>
        <p:nvSpPr>
          <p:cNvPr id="4" name="Pladsholder til sidefod 3"/>
          <p:cNvSpPr>
            <a:spLocks noGrp="1"/>
          </p:cNvSpPr>
          <p:nvPr>
            <p:ph type="ftr" sz="quarter" idx="12"/>
          </p:nvPr>
        </p:nvSpPr>
        <p:spPr/>
        <p:txBody>
          <a:bodyPr/>
          <a:lstStyle/>
          <a:p>
            <a:r>
              <a:rPr lang="da-DK" dirty="0"/>
              <a:t>Anita Lyngsø</a:t>
            </a:r>
          </a:p>
        </p:txBody>
      </p:sp>
      <p:sp>
        <p:nvSpPr>
          <p:cNvPr id="9" name="Pladsholder til tekst 8"/>
          <p:cNvSpPr>
            <a:spLocks noGrp="1"/>
          </p:cNvSpPr>
          <p:nvPr>
            <p:ph type="body" sz="quarter" idx="4294967295"/>
          </p:nvPr>
        </p:nvSpPr>
        <p:spPr>
          <a:xfrm>
            <a:off x="7102524" y="1916115"/>
            <a:ext cx="4318150" cy="1440878"/>
          </a:xfrm>
        </p:spPr>
        <p:txBody>
          <a:bodyPr/>
          <a:lstStyle/>
          <a:p>
            <a:pPr marL="0" indent="0">
              <a:buNone/>
            </a:pPr>
            <a:r>
              <a:rPr lang="da-DK" b="1" dirty="0"/>
              <a:t>Studiegruppen bliver sin egen ‘mester’ og rollemodel </a:t>
            </a:r>
            <a:r>
              <a:rPr lang="da-DK" sz="1400" dirty="0"/>
              <a:t>(Lave &amp; Wenger, 1991, 2003)</a:t>
            </a:r>
          </a:p>
        </p:txBody>
      </p:sp>
      <p:sp>
        <p:nvSpPr>
          <p:cNvPr id="12" name="Text Placeholder 16"/>
          <p:cNvSpPr>
            <a:spLocks noGrp="1"/>
          </p:cNvSpPr>
          <p:nvPr>
            <p:ph type="body" sz="quarter" idx="4294967295"/>
          </p:nvPr>
        </p:nvSpPr>
        <p:spPr>
          <a:xfrm>
            <a:off x="761500" y="5922000"/>
            <a:ext cx="2448000" cy="374400"/>
          </a:xfrm>
          <a:prstGeom prst="rect">
            <a:avLst/>
          </a:prstGeom>
          <a:blipFill>
            <a:blip r:embed="rId3"/>
            <a:stretch>
              <a:fillRect/>
            </a:stretch>
          </a:blipFill>
        </p:spPr>
        <p:txBody>
          <a:bodyPr tIns="72000">
            <a:normAutofit/>
          </a:bodyPr>
          <a:lstStyle>
            <a:lvl1pPr>
              <a:defRPr sz="100"/>
            </a:lvl1pPr>
          </a:lstStyle>
          <a:p>
            <a:pPr lvl="0"/>
            <a:r>
              <a:rPr lang="da-DK" noProof="1"/>
              <a:t>Klik for at redigere i master</a:t>
            </a:r>
          </a:p>
        </p:txBody>
      </p:sp>
      <p:sp>
        <p:nvSpPr>
          <p:cNvPr id="5" name="Æseløre 4"/>
          <p:cNvSpPr/>
          <p:nvPr/>
        </p:nvSpPr>
        <p:spPr>
          <a:xfrm>
            <a:off x="761500" y="1916114"/>
            <a:ext cx="5836968" cy="3745134"/>
          </a:xfrm>
          <a:prstGeom prst="foldedCorner">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000" lvl="0" indent="-450000">
              <a:spcBef>
                <a:spcPct val="20000"/>
              </a:spcBef>
              <a:buFont typeface="VIA Type Office" panose="02000503000000020004" pitchFamily="2" charset="0"/>
              <a:buChar char="–"/>
            </a:pPr>
            <a:endParaRPr lang="da-DK" sz="1600" spc="-100" dirty="0">
              <a:solidFill>
                <a:srgbClr val="414141"/>
              </a:solidFill>
            </a:endParaRPr>
          </a:p>
          <a:p>
            <a:pPr lvl="0">
              <a:spcBef>
                <a:spcPct val="20000"/>
              </a:spcBef>
            </a:pPr>
            <a:endParaRPr lang="da-DK" sz="1700" spc="-100" dirty="0">
              <a:solidFill>
                <a:srgbClr val="414141"/>
              </a:solidFill>
            </a:endParaRPr>
          </a:p>
          <a:p>
            <a:pPr lvl="0">
              <a:spcBef>
                <a:spcPct val="20000"/>
              </a:spcBef>
            </a:pPr>
            <a:r>
              <a:rPr lang="da-DK" sz="1600" spc="-100" dirty="0">
                <a:solidFill>
                  <a:schemeClr val="tx1"/>
                </a:solidFill>
              </a:rPr>
              <a:t>Ane: ”Hvilket problemer er vigtigst for Hanne [patienten i casen] at få gjort noget ved”. </a:t>
            </a:r>
          </a:p>
          <a:p>
            <a:pPr lvl="0">
              <a:spcBef>
                <a:spcPct val="20000"/>
              </a:spcBef>
            </a:pPr>
            <a:r>
              <a:rPr lang="da-DK" sz="1600" spc="-100" dirty="0">
                <a:solidFill>
                  <a:schemeClr val="tx1"/>
                </a:solidFill>
              </a:rPr>
              <a:t>Heidi: ”Her er urininkontinens ikke noget stort problem”. De kommer frem til, at kvalme og opkast samt obstipation er de største problemer. </a:t>
            </a:r>
          </a:p>
          <a:p>
            <a:pPr lvl="0">
              <a:spcBef>
                <a:spcPct val="20000"/>
              </a:spcBef>
            </a:pPr>
            <a:r>
              <a:rPr lang="da-DK" sz="1600" spc="-100" dirty="0">
                <a:solidFill>
                  <a:schemeClr val="tx1"/>
                </a:solidFill>
              </a:rPr>
              <a:t>Gitte kommer også med [forslaget], at de kunne fokusere på obstipation og lidelse.</a:t>
            </a:r>
          </a:p>
          <a:p>
            <a:pPr lvl="0">
              <a:spcBef>
                <a:spcPct val="20000"/>
              </a:spcBef>
            </a:pPr>
            <a:r>
              <a:rPr lang="da-DK" sz="1600" spc="-100" dirty="0">
                <a:solidFill>
                  <a:schemeClr val="tx1"/>
                </a:solidFill>
              </a:rPr>
              <a:t>Dicte: ”Fordelen ved urininkontinens er, at vi så skal omkring nyrerne”.  </a:t>
            </a:r>
          </a:p>
          <a:p>
            <a:pPr lvl="0">
              <a:spcBef>
                <a:spcPct val="20000"/>
              </a:spcBef>
            </a:pPr>
            <a:r>
              <a:rPr lang="da-DK" sz="1600" spc="-100" dirty="0">
                <a:solidFill>
                  <a:schemeClr val="tx1"/>
                </a:solidFill>
              </a:rPr>
              <a:t>Gitte argumenterer også for kost og sygepleje, idet de så vil få gennemgået hele fordøjelsessystemet […] </a:t>
            </a:r>
          </a:p>
          <a:p>
            <a:pPr lvl="0">
              <a:spcBef>
                <a:spcPct val="20000"/>
              </a:spcBef>
            </a:pPr>
            <a:r>
              <a:rPr lang="da-DK" sz="1600" spc="-100" dirty="0">
                <a:solidFill>
                  <a:schemeClr val="tx1"/>
                </a:solidFill>
              </a:rPr>
              <a:t>De afslutter med at aftale ”at vi til i morgen finder ud af, hvad vi har lyst at blive udfordret med at fremlægge” </a:t>
            </a:r>
            <a:r>
              <a:rPr lang="da-DK" sz="1400" spc="-100" dirty="0">
                <a:solidFill>
                  <a:schemeClr val="tx1"/>
                </a:solidFill>
              </a:rPr>
              <a:t>(Felt hj Ane)</a:t>
            </a:r>
          </a:p>
        </p:txBody>
      </p:sp>
      <p:sp>
        <p:nvSpPr>
          <p:cNvPr id="6" name="Æseløre 5"/>
          <p:cNvSpPr/>
          <p:nvPr/>
        </p:nvSpPr>
        <p:spPr>
          <a:xfrm>
            <a:off x="7102524" y="3043808"/>
            <a:ext cx="4318150" cy="2617440"/>
          </a:xfrm>
          <a:prstGeom prst="foldedCorner">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600" dirty="0">
              <a:solidFill>
                <a:schemeClr val="tx1"/>
              </a:solidFill>
            </a:endParaRPr>
          </a:p>
          <a:p>
            <a:r>
              <a:rPr lang="da-DK" sz="1600" dirty="0">
                <a:solidFill>
                  <a:schemeClr val="tx1"/>
                </a:solidFill>
              </a:rPr>
              <a:t>Bettina: ”Kan vi ikke dele den ud nu, så vi kan læse på det?”. Bettina har tidligere på dagen fortalt mig, at hun har forberedt sig specielt på det område, som hun nu beder om at fremlægge. </a:t>
            </a:r>
          </a:p>
          <a:p>
            <a:r>
              <a:rPr lang="da-DK" sz="1600" dirty="0">
                <a:solidFill>
                  <a:schemeClr val="tx1"/>
                </a:solidFill>
              </a:rPr>
              <a:t>Jytte: ”Det kan jo være, at de spørger om det til eksamen”</a:t>
            </a:r>
          </a:p>
          <a:p>
            <a:r>
              <a:rPr lang="da-DK" sz="1600" dirty="0">
                <a:solidFill>
                  <a:schemeClr val="tx1"/>
                </a:solidFill>
              </a:rPr>
              <a:t>Cecilie: ”De spørger ikke om det, hvis du ikke selv leder dem ind på det” </a:t>
            </a:r>
            <a:r>
              <a:rPr lang="da-DK" sz="1400" dirty="0">
                <a:solidFill>
                  <a:schemeClr val="tx1"/>
                </a:solidFill>
              </a:rPr>
              <a:t>(Felt hj Bettina)</a:t>
            </a:r>
          </a:p>
        </p:txBody>
      </p:sp>
    </p:spTree>
    <p:extLst>
      <p:ext uri="{BB962C8B-B14F-4D97-AF65-F5344CB8AC3E}">
        <p14:creationId xmlns:p14="http://schemas.microsoft.com/office/powerpoint/2010/main" val="230882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a:t>De fraværende lærerhandlinger</a:t>
            </a:r>
          </a:p>
        </p:txBody>
      </p:sp>
      <p:sp>
        <p:nvSpPr>
          <p:cNvPr id="3" name="Pladsholder til dato 2"/>
          <p:cNvSpPr>
            <a:spLocks noGrp="1"/>
          </p:cNvSpPr>
          <p:nvPr>
            <p:ph type="dt" sz="half" idx="10"/>
          </p:nvPr>
        </p:nvSpPr>
        <p:spPr/>
        <p:txBody>
          <a:bodyPr/>
          <a:lstStyle/>
          <a:p>
            <a:fld id="{F370D37E-E84E-4B9A-A7EB-75B3F0C80646}" type="datetime2">
              <a:rPr lang="da-DK" smtClean="0"/>
              <a:t>25. januar 2021</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7</a:t>
            </a:fld>
            <a:endParaRPr lang="da-DK" dirty="0"/>
          </a:p>
        </p:txBody>
      </p:sp>
      <p:sp>
        <p:nvSpPr>
          <p:cNvPr id="4" name="Pladsholder til sidefod 3"/>
          <p:cNvSpPr>
            <a:spLocks noGrp="1"/>
          </p:cNvSpPr>
          <p:nvPr>
            <p:ph type="ftr" sz="quarter" idx="12"/>
          </p:nvPr>
        </p:nvSpPr>
        <p:spPr/>
        <p:txBody>
          <a:bodyPr/>
          <a:lstStyle/>
          <a:p>
            <a:r>
              <a:rPr lang="da-DK" dirty="0"/>
              <a:t>Anita Lyngsø</a:t>
            </a:r>
          </a:p>
        </p:txBody>
      </p:sp>
      <p:sp>
        <p:nvSpPr>
          <p:cNvPr id="9" name="Pladsholder til tekst 8"/>
          <p:cNvSpPr>
            <a:spLocks noGrp="1"/>
          </p:cNvSpPr>
          <p:nvPr>
            <p:ph type="body" sz="quarter" idx="4294967295"/>
          </p:nvPr>
        </p:nvSpPr>
        <p:spPr>
          <a:xfrm>
            <a:off x="7318548" y="1916114"/>
            <a:ext cx="4464496" cy="3925887"/>
          </a:xfrm>
        </p:spPr>
        <p:txBody>
          <a:bodyPr/>
          <a:lstStyle/>
          <a:p>
            <a:pPr marL="0" indent="0">
              <a:buNone/>
            </a:pPr>
            <a:r>
              <a:rPr lang="da-DK" b="1" dirty="0"/>
              <a:t>Klasserumsforskningen:</a:t>
            </a:r>
          </a:p>
          <a:p>
            <a:r>
              <a:rPr lang="da-DK" dirty="0"/>
              <a:t>Igangsættende handlinger</a:t>
            </a:r>
          </a:p>
          <a:p>
            <a:r>
              <a:rPr lang="da-DK" dirty="0"/>
              <a:t>Motiverende handlinger</a:t>
            </a:r>
          </a:p>
          <a:p>
            <a:r>
              <a:rPr lang="da-DK" dirty="0"/>
              <a:t>Afsluttende handlinger</a:t>
            </a:r>
          </a:p>
          <a:p>
            <a:endParaRPr lang="da-DK" dirty="0"/>
          </a:p>
        </p:txBody>
      </p:sp>
      <p:sp>
        <p:nvSpPr>
          <p:cNvPr id="12" name="Text Placeholder 16"/>
          <p:cNvSpPr>
            <a:spLocks noGrp="1"/>
          </p:cNvSpPr>
          <p:nvPr>
            <p:ph type="body" sz="quarter" idx="4294967295"/>
          </p:nvPr>
        </p:nvSpPr>
        <p:spPr>
          <a:xfrm>
            <a:off x="761500" y="5922000"/>
            <a:ext cx="2448000" cy="374400"/>
          </a:xfrm>
          <a:prstGeom prst="rect">
            <a:avLst/>
          </a:prstGeom>
          <a:blipFill>
            <a:blip r:embed="rId3"/>
            <a:stretch>
              <a:fillRect/>
            </a:stretch>
          </a:blipFill>
        </p:spPr>
        <p:txBody>
          <a:bodyPr tIns="72000">
            <a:normAutofit/>
          </a:bodyPr>
          <a:lstStyle>
            <a:lvl1pPr>
              <a:defRPr sz="100"/>
            </a:lvl1pPr>
          </a:lstStyle>
          <a:p>
            <a:pPr lvl="0"/>
            <a:r>
              <a:rPr lang="da-DK" noProof="1"/>
              <a:t>Klik for at redigere i master</a:t>
            </a:r>
          </a:p>
        </p:txBody>
      </p:sp>
      <p:pic>
        <p:nvPicPr>
          <p:cNvPr id="6" name="Billede 5">
            <a:extLst>
              <a:ext uri="{FF2B5EF4-FFF2-40B4-BE49-F238E27FC236}">
                <a16:creationId xmlns:a16="http://schemas.microsoft.com/office/drawing/2014/main" id="{C9437EB3-9280-4ADF-A90A-5E8F1F7B76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720" y="1948137"/>
            <a:ext cx="5983936" cy="3852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504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878388" y="584200"/>
            <a:ext cx="5542288" cy="1194905"/>
          </a:xfrm>
        </p:spPr>
        <p:txBody>
          <a:bodyPr/>
          <a:lstStyle/>
          <a:p>
            <a:r>
              <a:rPr lang="da-DK" dirty="0"/>
              <a:t>Traditionel campusundervisning</a:t>
            </a:r>
          </a:p>
        </p:txBody>
      </p:sp>
      <p:sp>
        <p:nvSpPr>
          <p:cNvPr id="3" name="Pladsholder til dato 2"/>
          <p:cNvSpPr>
            <a:spLocks noGrp="1"/>
          </p:cNvSpPr>
          <p:nvPr>
            <p:ph type="dt" sz="half" idx="10"/>
          </p:nvPr>
        </p:nvSpPr>
        <p:spPr/>
        <p:txBody>
          <a:bodyPr/>
          <a:lstStyle/>
          <a:p>
            <a:fld id="{F370D37E-E84E-4B9A-A7EB-75B3F0C80646}" type="datetime2">
              <a:rPr lang="da-DK" smtClean="0"/>
              <a:t>25. januar 2021</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8</a:t>
            </a:fld>
            <a:endParaRPr lang="da-DK" dirty="0"/>
          </a:p>
        </p:txBody>
      </p:sp>
      <p:sp>
        <p:nvSpPr>
          <p:cNvPr id="4" name="Pladsholder til sidefod 3"/>
          <p:cNvSpPr>
            <a:spLocks noGrp="1"/>
          </p:cNvSpPr>
          <p:nvPr>
            <p:ph type="ftr" sz="quarter" idx="12"/>
          </p:nvPr>
        </p:nvSpPr>
        <p:spPr/>
        <p:txBody>
          <a:bodyPr/>
          <a:lstStyle/>
          <a:p>
            <a:r>
              <a:rPr lang="da-DK" dirty="0"/>
              <a:t>Anita Lyngsø, januar 2021</a:t>
            </a:r>
          </a:p>
        </p:txBody>
      </p:sp>
      <p:sp>
        <p:nvSpPr>
          <p:cNvPr id="9" name="Pladsholder til tekst 8"/>
          <p:cNvSpPr>
            <a:spLocks noGrp="1"/>
          </p:cNvSpPr>
          <p:nvPr>
            <p:ph type="body" sz="quarter" idx="4294967295"/>
          </p:nvPr>
        </p:nvSpPr>
        <p:spPr>
          <a:xfrm>
            <a:off x="5878386" y="2396276"/>
            <a:ext cx="5542288" cy="3445725"/>
          </a:xfrm>
        </p:spPr>
        <p:txBody>
          <a:bodyPr/>
          <a:lstStyle/>
          <a:p>
            <a:r>
              <a:rPr lang="da-DK" dirty="0"/>
              <a:t>Tid og rum forvaltes af:</a:t>
            </a:r>
          </a:p>
          <a:p>
            <a:pPr lvl="1"/>
            <a:r>
              <a:rPr lang="da-DK" dirty="0"/>
              <a:t>Institutionens rammer</a:t>
            </a:r>
          </a:p>
          <a:p>
            <a:pPr lvl="1"/>
            <a:r>
              <a:rPr lang="da-DK" dirty="0"/>
              <a:t>Lærerhandlinger </a:t>
            </a:r>
          </a:p>
          <a:p>
            <a:pPr lvl="1"/>
            <a:r>
              <a:rPr lang="da-DK" dirty="0"/>
              <a:t>Skema</a:t>
            </a:r>
          </a:p>
          <a:p>
            <a:r>
              <a:rPr lang="da-DK" dirty="0"/>
              <a:t>Nødvendig teknologitilegnelse </a:t>
            </a:r>
          </a:p>
          <a:p>
            <a:r>
              <a:rPr lang="da-DK" dirty="0"/>
              <a:t>Udfordres af undervisere – og medstuderende</a:t>
            </a:r>
          </a:p>
          <a:p>
            <a:endParaRPr lang="da-DK" dirty="0"/>
          </a:p>
        </p:txBody>
      </p:sp>
      <p:sp>
        <p:nvSpPr>
          <p:cNvPr id="12" name="Text Placeholder 16"/>
          <p:cNvSpPr>
            <a:spLocks noGrp="1"/>
          </p:cNvSpPr>
          <p:nvPr>
            <p:ph type="body" sz="quarter" idx="4294967295"/>
          </p:nvPr>
        </p:nvSpPr>
        <p:spPr>
          <a:xfrm>
            <a:off x="761500" y="5922000"/>
            <a:ext cx="2448000" cy="374400"/>
          </a:xfrm>
          <a:prstGeom prst="rect">
            <a:avLst/>
          </a:prstGeom>
          <a:blipFill>
            <a:blip r:embed="rId3"/>
            <a:stretch>
              <a:fillRect/>
            </a:stretch>
          </a:blipFill>
        </p:spPr>
        <p:txBody>
          <a:bodyPr tIns="72000">
            <a:normAutofit/>
          </a:bodyPr>
          <a:lstStyle>
            <a:lvl1pPr>
              <a:defRPr sz="100"/>
            </a:lvl1pPr>
          </a:lstStyle>
          <a:p>
            <a:pPr lvl="0"/>
            <a:r>
              <a:rPr lang="da-DK" noProof="1"/>
              <a:t>Klik for at redigere i master</a:t>
            </a:r>
          </a:p>
        </p:txBody>
      </p:sp>
      <p:pic>
        <p:nvPicPr>
          <p:cNvPr id="5" name="Billede 4">
            <a:extLst>
              <a:ext uri="{FF2B5EF4-FFF2-40B4-BE49-F238E27FC236}">
                <a16:creationId xmlns:a16="http://schemas.microsoft.com/office/drawing/2014/main" id="{475B19CE-2C91-405E-B52F-1FA2EAE6AD1A}"/>
              </a:ext>
            </a:extLst>
          </p:cNvPr>
          <p:cNvPicPr>
            <a:picLocks noChangeAspect="1"/>
          </p:cNvPicPr>
          <p:nvPr/>
        </p:nvPicPr>
        <p:blipFill>
          <a:blip r:embed="rId4"/>
          <a:stretch>
            <a:fillRect/>
          </a:stretch>
        </p:blipFill>
        <p:spPr>
          <a:xfrm>
            <a:off x="333771" y="348115"/>
            <a:ext cx="5090125" cy="2864861"/>
          </a:xfrm>
          <a:prstGeom prst="rect">
            <a:avLst/>
          </a:prstGeom>
        </p:spPr>
      </p:pic>
    </p:spTree>
    <p:extLst>
      <p:ext uri="{BB962C8B-B14F-4D97-AF65-F5344CB8AC3E}">
        <p14:creationId xmlns:p14="http://schemas.microsoft.com/office/powerpoint/2010/main" val="1060252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F370D37E-E84E-4B9A-A7EB-75B3F0C80646}" type="datetime2">
              <a:rPr lang="da-DK" smtClean="0"/>
              <a:t>25. januar 2021</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9</a:t>
            </a:fld>
            <a:endParaRPr lang="da-DK" dirty="0"/>
          </a:p>
        </p:txBody>
      </p:sp>
      <p:sp>
        <p:nvSpPr>
          <p:cNvPr id="4" name="Pladsholder til sidefod 3"/>
          <p:cNvSpPr>
            <a:spLocks noGrp="1"/>
          </p:cNvSpPr>
          <p:nvPr>
            <p:ph type="ftr" sz="quarter" idx="12"/>
          </p:nvPr>
        </p:nvSpPr>
        <p:spPr/>
        <p:txBody>
          <a:bodyPr/>
          <a:lstStyle/>
          <a:p>
            <a:r>
              <a:rPr lang="da-DK" dirty="0"/>
              <a:t>Anita Lyngsø</a:t>
            </a:r>
          </a:p>
        </p:txBody>
      </p:sp>
      <p:sp>
        <p:nvSpPr>
          <p:cNvPr id="12" name="Text Placeholder 16"/>
          <p:cNvSpPr>
            <a:spLocks noGrp="1"/>
          </p:cNvSpPr>
          <p:nvPr>
            <p:ph type="body" sz="quarter" idx="4294967295"/>
          </p:nvPr>
        </p:nvSpPr>
        <p:spPr>
          <a:xfrm>
            <a:off x="761500" y="5922000"/>
            <a:ext cx="2448000" cy="374400"/>
          </a:xfrm>
          <a:prstGeom prst="rect">
            <a:avLst/>
          </a:prstGeom>
          <a:blipFill>
            <a:blip r:embed="rId3"/>
            <a:stretch>
              <a:fillRect/>
            </a:stretch>
          </a:blipFill>
        </p:spPr>
        <p:txBody>
          <a:bodyPr tIns="72000">
            <a:normAutofit/>
          </a:bodyPr>
          <a:lstStyle>
            <a:lvl1pPr>
              <a:defRPr sz="100"/>
            </a:lvl1pPr>
          </a:lstStyle>
          <a:p>
            <a:pPr lvl="0"/>
            <a:r>
              <a:rPr lang="da-DK" noProof="1"/>
              <a:t>Klik for at redigere i master</a:t>
            </a:r>
          </a:p>
        </p:txBody>
      </p:sp>
      <p:sp>
        <p:nvSpPr>
          <p:cNvPr id="5" name="Rektangel 4">
            <a:extLst>
              <a:ext uri="{FF2B5EF4-FFF2-40B4-BE49-F238E27FC236}">
                <a16:creationId xmlns:a16="http://schemas.microsoft.com/office/drawing/2014/main" id="{C803C529-4B2C-44FE-AB48-503DB6667B33}"/>
              </a:ext>
            </a:extLst>
          </p:cNvPr>
          <p:cNvSpPr/>
          <p:nvPr/>
        </p:nvSpPr>
        <p:spPr>
          <a:xfrm>
            <a:off x="909836" y="404664"/>
            <a:ext cx="10369152" cy="50693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Kantet venstreparentes 14">
            <a:extLst>
              <a:ext uri="{FF2B5EF4-FFF2-40B4-BE49-F238E27FC236}">
                <a16:creationId xmlns:a16="http://schemas.microsoft.com/office/drawing/2014/main" id="{AFC75F08-6C09-450A-A1D8-061AF2EBD9EA}"/>
              </a:ext>
            </a:extLst>
          </p:cNvPr>
          <p:cNvSpPr/>
          <p:nvPr/>
        </p:nvSpPr>
        <p:spPr>
          <a:xfrm rot="16200000">
            <a:off x="3653278" y="2059599"/>
            <a:ext cx="786173" cy="4096094"/>
          </a:xfrm>
          <a:prstGeom prst="lef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7" name="Kantet venstreparentes 16">
            <a:extLst>
              <a:ext uri="{FF2B5EF4-FFF2-40B4-BE49-F238E27FC236}">
                <a16:creationId xmlns:a16="http://schemas.microsoft.com/office/drawing/2014/main" id="{392002F6-05E7-4D29-8029-5B3230CE95E5}"/>
              </a:ext>
            </a:extLst>
          </p:cNvPr>
          <p:cNvSpPr/>
          <p:nvPr/>
        </p:nvSpPr>
        <p:spPr>
          <a:xfrm rot="16200000">
            <a:off x="7839857" y="2392865"/>
            <a:ext cx="423666" cy="3204354"/>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8" name="Kantet venstreparentes 17">
            <a:extLst>
              <a:ext uri="{FF2B5EF4-FFF2-40B4-BE49-F238E27FC236}">
                <a16:creationId xmlns:a16="http://schemas.microsoft.com/office/drawing/2014/main" id="{44C0F2FE-BD26-4FB2-B6DE-A8F84586B7DF}"/>
              </a:ext>
            </a:extLst>
          </p:cNvPr>
          <p:cNvSpPr/>
          <p:nvPr/>
        </p:nvSpPr>
        <p:spPr>
          <a:xfrm rot="16200000" flipH="1">
            <a:off x="4078251" y="44564"/>
            <a:ext cx="360040" cy="3384498"/>
          </a:xfrm>
          <a:prstGeom prst="lef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0" name="Rektangel 19">
            <a:extLst>
              <a:ext uri="{FF2B5EF4-FFF2-40B4-BE49-F238E27FC236}">
                <a16:creationId xmlns:a16="http://schemas.microsoft.com/office/drawing/2014/main" id="{926A5F70-ACAC-49C9-BEAF-95238A3C7252}"/>
              </a:ext>
            </a:extLst>
          </p:cNvPr>
          <p:cNvSpPr/>
          <p:nvPr/>
        </p:nvSpPr>
        <p:spPr>
          <a:xfrm>
            <a:off x="2998068" y="1340768"/>
            <a:ext cx="2448272" cy="36004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Hjemmet trænger sig på</a:t>
            </a:r>
          </a:p>
        </p:txBody>
      </p:sp>
      <p:sp>
        <p:nvSpPr>
          <p:cNvPr id="21" name="Rektangel 20">
            <a:extLst>
              <a:ext uri="{FF2B5EF4-FFF2-40B4-BE49-F238E27FC236}">
                <a16:creationId xmlns:a16="http://schemas.microsoft.com/office/drawing/2014/main" id="{AC1DCE42-5AE4-456F-9AAB-C124B0CDE6DC}"/>
              </a:ext>
            </a:extLst>
          </p:cNvPr>
          <p:cNvSpPr/>
          <p:nvPr/>
        </p:nvSpPr>
        <p:spPr>
          <a:xfrm>
            <a:off x="3484121" y="4380769"/>
            <a:ext cx="1440160" cy="36004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Online</a:t>
            </a:r>
            <a:r>
              <a:rPr lang="da-DK" dirty="0"/>
              <a:t> </a:t>
            </a:r>
          </a:p>
        </p:txBody>
      </p:sp>
      <p:sp>
        <p:nvSpPr>
          <p:cNvPr id="22" name="Kantet venstreparentes 21">
            <a:extLst>
              <a:ext uri="{FF2B5EF4-FFF2-40B4-BE49-F238E27FC236}">
                <a16:creationId xmlns:a16="http://schemas.microsoft.com/office/drawing/2014/main" id="{0A483A2C-159C-40A1-8F62-CC1AE812F7A2}"/>
              </a:ext>
            </a:extLst>
          </p:cNvPr>
          <p:cNvSpPr/>
          <p:nvPr/>
        </p:nvSpPr>
        <p:spPr>
          <a:xfrm rot="16200000">
            <a:off x="4147533" y="2137101"/>
            <a:ext cx="299976" cy="3303984"/>
          </a:xfrm>
          <a:prstGeom prst="lef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3" name="Rektangel 22">
            <a:extLst>
              <a:ext uri="{FF2B5EF4-FFF2-40B4-BE49-F238E27FC236}">
                <a16:creationId xmlns:a16="http://schemas.microsoft.com/office/drawing/2014/main" id="{71CF592D-14B0-47A1-94AA-EDAEC57C5C22}"/>
              </a:ext>
            </a:extLst>
          </p:cNvPr>
          <p:cNvSpPr/>
          <p:nvPr/>
        </p:nvSpPr>
        <p:spPr>
          <a:xfrm>
            <a:off x="3409817" y="3789038"/>
            <a:ext cx="1588768" cy="29997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Fordybelse</a:t>
            </a:r>
            <a:r>
              <a:rPr lang="da-DK" dirty="0"/>
              <a:t> </a:t>
            </a:r>
          </a:p>
        </p:txBody>
      </p:sp>
      <p:sp>
        <p:nvSpPr>
          <p:cNvPr id="30" name="Kantet venstreparentes 29">
            <a:extLst>
              <a:ext uri="{FF2B5EF4-FFF2-40B4-BE49-F238E27FC236}">
                <a16:creationId xmlns:a16="http://schemas.microsoft.com/office/drawing/2014/main" id="{494498E5-0A48-4595-A95B-659DF7EF8707}"/>
              </a:ext>
            </a:extLst>
          </p:cNvPr>
          <p:cNvSpPr/>
          <p:nvPr/>
        </p:nvSpPr>
        <p:spPr>
          <a:xfrm rot="16200000" flipH="1">
            <a:off x="7705910" y="41910"/>
            <a:ext cx="365349" cy="3384498"/>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1" name="Rektangel 30">
            <a:extLst>
              <a:ext uri="{FF2B5EF4-FFF2-40B4-BE49-F238E27FC236}">
                <a16:creationId xmlns:a16="http://schemas.microsoft.com/office/drawing/2014/main" id="{C9A83D92-699B-4D0B-831D-4F1B1200502B}"/>
              </a:ext>
            </a:extLst>
          </p:cNvPr>
          <p:cNvSpPr/>
          <p:nvPr/>
        </p:nvSpPr>
        <p:spPr>
          <a:xfrm>
            <a:off x="7649551" y="4162277"/>
            <a:ext cx="984465" cy="3384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Skema</a:t>
            </a:r>
            <a:r>
              <a:rPr lang="da-DK" dirty="0"/>
              <a:t> </a:t>
            </a:r>
          </a:p>
        </p:txBody>
      </p:sp>
      <p:sp>
        <p:nvSpPr>
          <p:cNvPr id="32" name="Rektangel 31">
            <a:extLst>
              <a:ext uri="{FF2B5EF4-FFF2-40B4-BE49-F238E27FC236}">
                <a16:creationId xmlns:a16="http://schemas.microsoft.com/office/drawing/2014/main" id="{4AAF89C9-9560-45DF-ABE8-6DB02E23CEC7}"/>
              </a:ext>
            </a:extLst>
          </p:cNvPr>
          <p:cNvSpPr/>
          <p:nvPr/>
        </p:nvSpPr>
        <p:spPr>
          <a:xfrm>
            <a:off x="6700517" y="1402161"/>
            <a:ext cx="2490240" cy="29864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Underviser-handlinger</a:t>
            </a:r>
          </a:p>
        </p:txBody>
      </p:sp>
      <p:sp>
        <p:nvSpPr>
          <p:cNvPr id="33" name="Rektangel 32">
            <a:extLst>
              <a:ext uri="{FF2B5EF4-FFF2-40B4-BE49-F238E27FC236}">
                <a16:creationId xmlns:a16="http://schemas.microsoft.com/office/drawing/2014/main" id="{2A662B94-DE04-44D4-9791-CD3B7D91420B}"/>
              </a:ext>
            </a:extLst>
          </p:cNvPr>
          <p:cNvSpPr/>
          <p:nvPr/>
        </p:nvSpPr>
        <p:spPr>
          <a:xfrm>
            <a:off x="10414892" y="4575211"/>
            <a:ext cx="1584176" cy="50997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Teknologi</a:t>
            </a:r>
          </a:p>
        </p:txBody>
      </p:sp>
      <p:pic>
        <p:nvPicPr>
          <p:cNvPr id="26" name="Billede 25">
            <a:extLst>
              <a:ext uri="{FF2B5EF4-FFF2-40B4-BE49-F238E27FC236}">
                <a16:creationId xmlns:a16="http://schemas.microsoft.com/office/drawing/2014/main" id="{1BC44455-4315-4823-BA05-24B06C8A66C7}"/>
              </a:ext>
            </a:extLst>
          </p:cNvPr>
          <p:cNvPicPr>
            <a:picLocks noChangeAspect="1"/>
          </p:cNvPicPr>
          <p:nvPr/>
        </p:nvPicPr>
        <p:blipFill>
          <a:blip r:embed="rId4"/>
          <a:stretch>
            <a:fillRect/>
          </a:stretch>
        </p:blipFill>
        <p:spPr>
          <a:xfrm>
            <a:off x="8691373" y="2101662"/>
            <a:ext cx="2441889" cy="1374362"/>
          </a:xfrm>
          <a:prstGeom prst="rect">
            <a:avLst/>
          </a:prstGeom>
        </p:spPr>
      </p:pic>
      <p:pic>
        <p:nvPicPr>
          <p:cNvPr id="27" name="Billede 26">
            <a:extLst>
              <a:ext uri="{FF2B5EF4-FFF2-40B4-BE49-F238E27FC236}">
                <a16:creationId xmlns:a16="http://schemas.microsoft.com/office/drawing/2014/main" id="{15F5499E-B331-4254-8608-5F81FC8039DA}"/>
              </a:ext>
            </a:extLst>
          </p:cNvPr>
          <p:cNvPicPr>
            <a:picLocks noChangeAspect="1"/>
          </p:cNvPicPr>
          <p:nvPr/>
        </p:nvPicPr>
        <p:blipFill>
          <a:blip r:embed="rId5"/>
          <a:stretch>
            <a:fillRect/>
          </a:stretch>
        </p:blipFill>
        <p:spPr>
          <a:xfrm>
            <a:off x="1565409" y="2101662"/>
            <a:ext cx="2160240" cy="1409904"/>
          </a:xfrm>
          <a:prstGeom prst="rect">
            <a:avLst/>
          </a:prstGeom>
        </p:spPr>
      </p:pic>
      <p:pic>
        <p:nvPicPr>
          <p:cNvPr id="13" name="Billede 12">
            <a:extLst>
              <a:ext uri="{FF2B5EF4-FFF2-40B4-BE49-F238E27FC236}">
                <a16:creationId xmlns:a16="http://schemas.microsoft.com/office/drawing/2014/main" id="{B6D330B3-91B3-483D-B27D-D5E0FDFD5B2C}"/>
              </a:ext>
            </a:extLst>
          </p:cNvPr>
          <p:cNvPicPr>
            <a:picLocks noChangeAspect="1"/>
          </p:cNvPicPr>
          <p:nvPr/>
        </p:nvPicPr>
        <p:blipFill>
          <a:blip r:embed="rId6"/>
          <a:stretch>
            <a:fillRect/>
          </a:stretch>
        </p:blipFill>
        <p:spPr>
          <a:xfrm>
            <a:off x="5249410" y="2096595"/>
            <a:ext cx="2160240" cy="1374152"/>
          </a:xfrm>
          <a:prstGeom prst="rect">
            <a:avLst/>
          </a:prstGeom>
        </p:spPr>
      </p:pic>
      <p:pic>
        <p:nvPicPr>
          <p:cNvPr id="19" name="Billede 18">
            <a:extLst>
              <a:ext uri="{FF2B5EF4-FFF2-40B4-BE49-F238E27FC236}">
                <a16:creationId xmlns:a16="http://schemas.microsoft.com/office/drawing/2014/main" id="{8A35CE3B-7A79-43DD-9FCE-46A4054A80DA}"/>
              </a:ext>
            </a:extLst>
          </p:cNvPr>
          <p:cNvPicPr>
            <a:picLocks noChangeAspect="1"/>
          </p:cNvPicPr>
          <p:nvPr/>
        </p:nvPicPr>
        <p:blipFill>
          <a:blip r:embed="rId7"/>
          <a:stretch>
            <a:fillRect/>
          </a:stretch>
        </p:blipFill>
        <p:spPr>
          <a:xfrm>
            <a:off x="10134648" y="1657594"/>
            <a:ext cx="706057" cy="561725"/>
          </a:xfrm>
          <a:prstGeom prst="rect">
            <a:avLst/>
          </a:prstGeom>
        </p:spPr>
      </p:pic>
      <p:pic>
        <p:nvPicPr>
          <p:cNvPr id="24" name="Billede 23">
            <a:extLst>
              <a:ext uri="{FF2B5EF4-FFF2-40B4-BE49-F238E27FC236}">
                <a16:creationId xmlns:a16="http://schemas.microsoft.com/office/drawing/2014/main" id="{02724EBE-450D-4B5E-80EE-AC211E198A9C}"/>
              </a:ext>
            </a:extLst>
          </p:cNvPr>
          <p:cNvPicPr>
            <a:picLocks noChangeAspect="1"/>
          </p:cNvPicPr>
          <p:nvPr/>
        </p:nvPicPr>
        <p:blipFill>
          <a:blip r:embed="rId8"/>
          <a:stretch>
            <a:fillRect/>
          </a:stretch>
        </p:blipFill>
        <p:spPr>
          <a:xfrm>
            <a:off x="1241464" y="1635970"/>
            <a:ext cx="663149" cy="561726"/>
          </a:xfrm>
          <a:prstGeom prst="rect">
            <a:avLst/>
          </a:prstGeom>
        </p:spPr>
      </p:pic>
      <p:pic>
        <p:nvPicPr>
          <p:cNvPr id="25" name="Billede 24">
            <a:extLst>
              <a:ext uri="{FF2B5EF4-FFF2-40B4-BE49-F238E27FC236}">
                <a16:creationId xmlns:a16="http://schemas.microsoft.com/office/drawing/2014/main" id="{DF3120F1-86BF-4757-9B62-964C0D46A2E8}"/>
              </a:ext>
            </a:extLst>
          </p:cNvPr>
          <p:cNvPicPr>
            <a:picLocks noChangeAspect="1"/>
          </p:cNvPicPr>
          <p:nvPr/>
        </p:nvPicPr>
        <p:blipFill>
          <a:blip r:embed="rId9"/>
          <a:stretch>
            <a:fillRect/>
          </a:stretch>
        </p:blipFill>
        <p:spPr>
          <a:xfrm>
            <a:off x="4938920" y="1756153"/>
            <a:ext cx="616553" cy="551271"/>
          </a:xfrm>
          <a:prstGeom prst="rect">
            <a:avLst/>
          </a:prstGeom>
        </p:spPr>
      </p:pic>
      <p:pic>
        <p:nvPicPr>
          <p:cNvPr id="28" name="Billede 27">
            <a:extLst>
              <a:ext uri="{FF2B5EF4-FFF2-40B4-BE49-F238E27FC236}">
                <a16:creationId xmlns:a16="http://schemas.microsoft.com/office/drawing/2014/main" id="{55885608-884E-4E73-B2C5-C243DCE04866}"/>
              </a:ext>
            </a:extLst>
          </p:cNvPr>
          <p:cNvPicPr>
            <a:picLocks noChangeAspect="1"/>
          </p:cNvPicPr>
          <p:nvPr/>
        </p:nvPicPr>
        <p:blipFill>
          <a:blip r:embed="rId10"/>
          <a:stretch>
            <a:fillRect/>
          </a:stretch>
        </p:blipFill>
        <p:spPr>
          <a:xfrm>
            <a:off x="6571687" y="1743680"/>
            <a:ext cx="592104" cy="497236"/>
          </a:xfrm>
          <a:prstGeom prst="rect">
            <a:avLst/>
          </a:prstGeom>
        </p:spPr>
      </p:pic>
      <p:sp>
        <p:nvSpPr>
          <p:cNvPr id="37" name="Billedforklaring: opadgående pil 36">
            <a:extLst>
              <a:ext uri="{FF2B5EF4-FFF2-40B4-BE49-F238E27FC236}">
                <a16:creationId xmlns:a16="http://schemas.microsoft.com/office/drawing/2014/main" id="{78A7637F-47DB-4B25-B9CE-3CFCFB63F72E}"/>
              </a:ext>
            </a:extLst>
          </p:cNvPr>
          <p:cNvSpPr/>
          <p:nvPr/>
        </p:nvSpPr>
        <p:spPr>
          <a:xfrm>
            <a:off x="5689756" y="4380769"/>
            <a:ext cx="1368151" cy="781909"/>
          </a:xfrm>
          <a:prstGeom prst="up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Ensomhed </a:t>
            </a:r>
          </a:p>
        </p:txBody>
      </p:sp>
    </p:spTree>
    <p:extLst>
      <p:ext uri="{BB962C8B-B14F-4D97-AF65-F5344CB8AC3E}">
        <p14:creationId xmlns:p14="http://schemas.microsoft.com/office/powerpoint/2010/main" val="231249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0" grpId="0" animBg="1"/>
      <p:bldP spid="21" grpId="0" animBg="1"/>
      <p:bldP spid="22" grpId="0" animBg="1"/>
      <p:bldP spid="23" grpId="0" animBg="1"/>
      <p:bldP spid="30" grpId="0" animBg="1"/>
      <p:bldP spid="31" grpId="0" animBg="1"/>
      <p:bldP spid="32" grpId="0" animBg="1"/>
      <p:bldP spid="33" grpId="0" animBg="1"/>
      <p:bldP spid="37" grpId="0" animBg="1"/>
    </p:bldLst>
  </p:timing>
</p:sld>
</file>

<file path=ppt/theme/theme1.xml><?xml version="1.0" encoding="utf-8"?>
<a:theme xmlns:a="http://schemas.openxmlformats.org/drawingml/2006/main" name="VIA University College PowerPoint template">
  <a:themeElements>
    <a:clrScheme name="VIA University College">
      <a:dk1>
        <a:srgbClr val="414141"/>
      </a:dk1>
      <a:lt1>
        <a:sysClr val="window" lastClr="FFFFFF"/>
      </a:lt1>
      <a:dk2>
        <a:srgbClr val="8CC35A"/>
      </a:dk2>
      <a:lt2>
        <a:srgbClr val="AFAFAF"/>
      </a:lt2>
      <a:accent1>
        <a:srgbClr val="FFBE50"/>
      </a:accent1>
      <a:accent2>
        <a:srgbClr val="FF9164"/>
      </a:accent2>
      <a:accent3>
        <a:srgbClr val="FF7369"/>
      </a:accent3>
      <a:accent4>
        <a:srgbClr val="A0A0DC"/>
      </a:accent4>
      <a:accent5>
        <a:srgbClr val="78B4DC"/>
      </a:accent5>
      <a:accent6>
        <a:srgbClr val="32C8AA"/>
      </a:accent6>
      <a:hlink>
        <a:srgbClr val="0000FF"/>
      </a:hlink>
      <a:folHlink>
        <a:srgbClr val="800080"/>
      </a:folHlink>
    </a:clrScheme>
    <a:fontScheme name="VIA University College">
      <a:majorFont>
        <a:latin typeface="VIA Type Office"/>
        <a:ea typeface=""/>
        <a:cs typeface=""/>
      </a:majorFont>
      <a:minorFont>
        <a:latin typeface="VIA Type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indent="0" algn="l" defTabSz="914400" rtl="0" eaLnBrk="1" latinLnBrk="0" hangingPunct="1">
          <a:lnSpc>
            <a:spcPct val="100000"/>
          </a:lnSpc>
          <a:spcBef>
            <a:spcPts val="600"/>
          </a:spcBef>
          <a:buFont typeface="VIA Type Office" panose="02000503000000020004" pitchFamily="2" charset="0"/>
          <a:buNone/>
          <a:defRPr sz="1600" kern="1200" spc="-100" baseline="0" noProof="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Blank 16-9.potx" id="{FF864459-C871-4F95-AFB8-67CC6042C4EA}" vid="{02D8C0C6-93AE-4582-A4A4-616094C19E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740</Words>
  <Application>Microsoft Office PowerPoint</Application>
  <PresentationFormat>Brugerdefineret</PresentationFormat>
  <Paragraphs>141</Paragraphs>
  <Slides>13</Slides>
  <Notes>13</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13</vt:i4>
      </vt:variant>
    </vt:vector>
  </HeadingPairs>
  <TitlesOfParts>
    <vt:vector size="17" baseType="lpstr">
      <vt:lpstr>VIA Type Office</vt:lpstr>
      <vt:lpstr>VIA Type Office Light</vt:lpstr>
      <vt:lpstr>Arial</vt:lpstr>
      <vt:lpstr>VIA University College PowerPoint template</vt:lpstr>
      <vt:lpstr>Fra online (til Covid-19) til hybrid undervisning i VIA</vt:lpstr>
      <vt:lpstr>PowerPoint-præsentation</vt:lpstr>
      <vt:lpstr>PowerPoint-præsentation</vt:lpstr>
      <vt:lpstr>Pointe </vt:lpstr>
      <vt:lpstr>Digitaliserede læringsfællesskaber (Lyngsø, 2019)</vt:lpstr>
      <vt:lpstr>Udvikle en udfordringsorienterende strategi</vt:lpstr>
      <vt:lpstr>De fraværende lærerhandlinger</vt:lpstr>
      <vt:lpstr>Traditionel campusundervisning</vt:lpstr>
      <vt:lpstr>PowerPoint-præsentation</vt:lpstr>
      <vt:lpstr>PowerPoint-præsentation</vt:lpstr>
      <vt:lpstr>Lærerfunktioner (Borgnakke 1996, 2018) </vt:lpstr>
      <vt:lpstr>PowerPoint-præsentation</vt:lpstr>
      <vt:lpstr>Opsamling: hybrid undervisning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2021-01-25T12:21:48Z</dcterms:created>
  <dcterms:modified xsi:type="dcterms:W3CDTF">2021-01-26T07:45:44Z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