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61" r:id="rId7"/>
    <p:sldId id="258" r:id="rId8"/>
    <p:sldId id="259" r:id="rId9"/>
    <p:sldId id="260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F85933-EC9C-4BA1-9FC3-C80D89F5E8E0}" v="10" dt="2021-03-16T07:38:38.160"/>
    <p1510:client id="{BBE355AB-F80E-2541-B071-324D227D902E}" v="73" dt="2021-03-16T07:46:59.7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ette Grunnet" userId="2c2837f3-a3be-465e-af0d-4ae240040306" providerId="ADAL" clId="{0FF85933-EC9C-4BA1-9FC3-C80D89F5E8E0}"/>
    <pc:docChg chg="modSld">
      <pc:chgData name="Anette Grunnet" userId="2c2837f3-a3be-465e-af0d-4ae240040306" providerId="ADAL" clId="{0FF85933-EC9C-4BA1-9FC3-C80D89F5E8E0}" dt="2021-03-16T07:38:38.160" v="7" actId="20577"/>
      <pc:docMkLst>
        <pc:docMk/>
      </pc:docMkLst>
      <pc:sldChg chg="modSp mod">
        <pc:chgData name="Anette Grunnet" userId="2c2837f3-a3be-465e-af0d-4ae240040306" providerId="ADAL" clId="{0FF85933-EC9C-4BA1-9FC3-C80D89F5E8E0}" dt="2021-03-16T07:36:36.258" v="1" actId="1076"/>
        <pc:sldMkLst>
          <pc:docMk/>
          <pc:sldMk cId="2834043116" sldId="258"/>
        </pc:sldMkLst>
        <pc:picChg chg="mod">
          <ac:chgData name="Anette Grunnet" userId="2c2837f3-a3be-465e-af0d-4ae240040306" providerId="ADAL" clId="{0FF85933-EC9C-4BA1-9FC3-C80D89F5E8E0}" dt="2021-03-16T07:36:36.258" v="1" actId="1076"/>
          <ac:picMkLst>
            <pc:docMk/>
            <pc:sldMk cId="2834043116" sldId="258"/>
            <ac:picMk id="4" creationId="{6BF78CD7-71D2-244F-95D6-638888C1C8E2}"/>
          </ac:picMkLst>
        </pc:picChg>
      </pc:sldChg>
      <pc:sldChg chg="modSp mod">
        <pc:chgData name="Anette Grunnet" userId="2c2837f3-a3be-465e-af0d-4ae240040306" providerId="ADAL" clId="{0FF85933-EC9C-4BA1-9FC3-C80D89F5E8E0}" dt="2021-03-16T07:38:38.160" v="7" actId="20577"/>
        <pc:sldMkLst>
          <pc:docMk/>
          <pc:sldMk cId="3907703599" sldId="262"/>
        </pc:sldMkLst>
        <pc:spChg chg="mod">
          <ac:chgData name="Anette Grunnet" userId="2c2837f3-a3be-465e-af0d-4ae240040306" providerId="ADAL" clId="{0FF85933-EC9C-4BA1-9FC3-C80D89F5E8E0}" dt="2021-03-16T07:38:38.160" v="7" actId="20577"/>
          <ac:spMkLst>
            <pc:docMk/>
            <pc:sldMk cId="3907703599" sldId="262"/>
            <ac:spMk id="4" creationId="{E7CC8AAE-C4C0-194C-9FF2-13684021465C}"/>
          </ac:spMkLst>
        </pc:spChg>
      </pc:sldChg>
    </pc:docChg>
  </pc:docChgLst>
  <pc:docChgLst>
    <pc:chgData name="Anne Charlotte Petersen" userId="bfd61416-06c6-40ac-b66e-cee1586a0421" providerId="ADAL" clId="{BBE355AB-F80E-2541-B071-324D227D902E}"/>
    <pc:docChg chg="custSel addSld modSld">
      <pc:chgData name="Anne Charlotte Petersen" userId="bfd61416-06c6-40ac-b66e-cee1586a0421" providerId="ADAL" clId="{BBE355AB-F80E-2541-B071-324D227D902E}" dt="2021-03-16T07:46:59.746" v="73" actId="26606"/>
      <pc:docMkLst>
        <pc:docMk/>
      </pc:docMkLst>
      <pc:sldChg chg="addSp delSp modSp mod">
        <pc:chgData name="Anne Charlotte Petersen" userId="bfd61416-06c6-40ac-b66e-cee1586a0421" providerId="ADAL" clId="{BBE355AB-F80E-2541-B071-324D227D902E}" dt="2021-03-16T07:33:41.949" v="22" actId="26606"/>
        <pc:sldMkLst>
          <pc:docMk/>
          <pc:sldMk cId="2834043116" sldId="258"/>
        </pc:sldMkLst>
        <pc:spChg chg="mod">
          <ac:chgData name="Anne Charlotte Petersen" userId="bfd61416-06c6-40ac-b66e-cee1586a0421" providerId="ADAL" clId="{BBE355AB-F80E-2541-B071-324D227D902E}" dt="2021-03-16T07:33:41.949" v="22" actId="26606"/>
          <ac:spMkLst>
            <pc:docMk/>
            <pc:sldMk cId="2834043116" sldId="258"/>
            <ac:spMk id="2" creationId="{7A84791B-808D-8946-8E83-B88244A40B96}"/>
          </ac:spMkLst>
        </pc:spChg>
        <pc:spChg chg="del">
          <ac:chgData name="Anne Charlotte Petersen" userId="bfd61416-06c6-40ac-b66e-cee1586a0421" providerId="ADAL" clId="{BBE355AB-F80E-2541-B071-324D227D902E}" dt="2021-03-16T07:33:41.949" v="22" actId="26606"/>
          <ac:spMkLst>
            <pc:docMk/>
            <pc:sldMk cId="2834043116" sldId="258"/>
            <ac:spMk id="43" creationId="{23962611-DFD5-4092-AAFD-559E3DFCE2C9}"/>
          </ac:spMkLst>
        </pc:spChg>
        <pc:spChg chg="add">
          <ac:chgData name="Anne Charlotte Petersen" userId="bfd61416-06c6-40ac-b66e-cee1586a0421" providerId="ADAL" clId="{BBE355AB-F80E-2541-B071-324D227D902E}" dt="2021-03-16T07:33:41.949" v="22" actId="26606"/>
          <ac:spMkLst>
            <pc:docMk/>
            <pc:sldMk cId="2834043116" sldId="258"/>
            <ac:spMk id="50" creationId="{CD6788F9-7B56-46AB-83D3-1AC6FCF30491}"/>
          </ac:spMkLst>
        </pc:spChg>
        <pc:spChg chg="add">
          <ac:chgData name="Anne Charlotte Petersen" userId="bfd61416-06c6-40ac-b66e-cee1586a0421" providerId="ADAL" clId="{BBE355AB-F80E-2541-B071-324D227D902E}" dt="2021-03-16T07:33:41.949" v="22" actId="26606"/>
          <ac:spMkLst>
            <pc:docMk/>
            <pc:sldMk cId="2834043116" sldId="258"/>
            <ac:spMk id="54" creationId="{41A04820-C326-4300-90B5-5BD134F5467E}"/>
          </ac:spMkLst>
        </pc:spChg>
        <pc:spChg chg="add">
          <ac:chgData name="Anne Charlotte Petersen" userId="bfd61416-06c6-40ac-b66e-cee1586a0421" providerId="ADAL" clId="{BBE355AB-F80E-2541-B071-324D227D902E}" dt="2021-03-16T07:33:41.949" v="22" actId="26606"/>
          <ac:spMkLst>
            <pc:docMk/>
            <pc:sldMk cId="2834043116" sldId="258"/>
            <ac:spMk id="56" creationId="{0DEFC014-FFA5-4205-8F77-FA7CD09542F0}"/>
          </ac:spMkLst>
        </pc:spChg>
        <pc:spChg chg="add">
          <ac:chgData name="Anne Charlotte Petersen" userId="bfd61416-06c6-40ac-b66e-cee1586a0421" providerId="ADAL" clId="{BBE355AB-F80E-2541-B071-324D227D902E}" dt="2021-03-16T07:33:41.949" v="22" actId="26606"/>
          <ac:spMkLst>
            <pc:docMk/>
            <pc:sldMk cId="2834043116" sldId="258"/>
            <ac:spMk id="58" creationId="{4420FB57-1484-4DE9-B68A-2F3C9738CB60}"/>
          </ac:spMkLst>
        </pc:spChg>
        <pc:spChg chg="add">
          <ac:chgData name="Anne Charlotte Petersen" userId="bfd61416-06c6-40ac-b66e-cee1586a0421" providerId="ADAL" clId="{BBE355AB-F80E-2541-B071-324D227D902E}" dt="2021-03-16T07:33:41.949" v="22" actId="26606"/>
          <ac:spMkLst>
            <pc:docMk/>
            <pc:sldMk cId="2834043116" sldId="258"/>
            <ac:spMk id="60" creationId="{9641EB8E-6586-4EF4-9AAB-4199379B98D5}"/>
          </ac:spMkLst>
        </pc:spChg>
        <pc:picChg chg="add mod">
          <ac:chgData name="Anne Charlotte Petersen" userId="bfd61416-06c6-40ac-b66e-cee1586a0421" providerId="ADAL" clId="{BBE355AB-F80E-2541-B071-324D227D902E}" dt="2021-03-16T07:33:41.949" v="22" actId="26606"/>
          <ac:picMkLst>
            <pc:docMk/>
            <pc:sldMk cId="2834043116" sldId="258"/>
            <ac:picMk id="4" creationId="{6BF78CD7-71D2-244F-95D6-638888C1C8E2}"/>
          </ac:picMkLst>
        </pc:picChg>
        <pc:picChg chg="add mod ord">
          <ac:chgData name="Anne Charlotte Petersen" userId="bfd61416-06c6-40ac-b66e-cee1586a0421" providerId="ADAL" clId="{BBE355AB-F80E-2541-B071-324D227D902E}" dt="2021-03-16T07:33:41.949" v="22" actId="26606"/>
          <ac:picMkLst>
            <pc:docMk/>
            <pc:sldMk cId="2834043116" sldId="258"/>
            <ac:picMk id="6" creationId="{D3900BD7-5187-BA4E-869A-3B75024B76AE}"/>
          </ac:picMkLst>
        </pc:picChg>
        <pc:picChg chg="add mod">
          <ac:chgData name="Anne Charlotte Petersen" userId="bfd61416-06c6-40ac-b66e-cee1586a0421" providerId="ADAL" clId="{BBE355AB-F80E-2541-B071-324D227D902E}" dt="2021-03-16T07:33:41.949" v="22" actId="26606"/>
          <ac:picMkLst>
            <pc:docMk/>
            <pc:sldMk cId="2834043116" sldId="258"/>
            <ac:picMk id="8" creationId="{D3457840-65FF-EE48-A477-1359833EA50A}"/>
          </ac:picMkLst>
        </pc:picChg>
        <pc:picChg chg="add mod ord">
          <ac:chgData name="Anne Charlotte Petersen" userId="bfd61416-06c6-40ac-b66e-cee1586a0421" providerId="ADAL" clId="{BBE355AB-F80E-2541-B071-324D227D902E}" dt="2021-03-16T07:33:41.949" v="22" actId="26606"/>
          <ac:picMkLst>
            <pc:docMk/>
            <pc:sldMk cId="2834043116" sldId="258"/>
            <ac:picMk id="10" creationId="{9E441010-6481-D14A-A89F-E08D8D504C66}"/>
          </ac:picMkLst>
        </pc:picChg>
        <pc:picChg chg="del">
          <ac:chgData name="Anne Charlotte Petersen" userId="bfd61416-06c6-40ac-b66e-cee1586a0421" providerId="ADAL" clId="{BBE355AB-F80E-2541-B071-324D227D902E}" dt="2021-03-16T07:33:41.949" v="22" actId="26606"/>
          <ac:picMkLst>
            <pc:docMk/>
            <pc:sldMk cId="2834043116" sldId="258"/>
            <ac:picMk id="45" creationId="{2270F1FA-0425-408F-9861-80BF5AFB276D}"/>
          </ac:picMkLst>
        </pc:picChg>
        <pc:picChg chg="add">
          <ac:chgData name="Anne Charlotte Petersen" userId="bfd61416-06c6-40ac-b66e-cee1586a0421" providerId="ADAL" clId="{BBE355AB-F80E-2541-B071-324D227D902E}" dt="2021-03-16T07:33:41.949" v="22" actId="26606"/>
          <ac:picMkLst>
            <pc:docMk/>
            <pc:sldMk cId="2834043116" sldId="258"/>
            <ac:picMk id="52" creationId="{EA920C19-C83A-442E-8FA2-3AD22A7B95C1}"/>
          </ac:picMkLst>
        </pc:picChg>
      </pc:sldChg>
      <pc:sldChg chg="modSp mod">
        <pc:chgData name="Anne Charlotte Petersen" userId="bfd61416-06c6-40ac-b66e-cee1586a0421" providerId="ADAL" clId="{BBE355AB-F80E-2541-B071-324D227D902E}" dt="2021-03-16T07:38:04.470" v="57" actId="20577"/>
        <pc:sldMkLst>
          <pc:docMk/>
          <pc:sldMk cId="3907703599" sldId="262"/>
        </pc:sldMkLst>
        <pc:spChg chg="mod">
          <ac:chgData name="Anne Charlotte Petersen" userId="bfd61416-06c6-40ac-b66e-cee1586a0421" providerId="ADAL" clId="{BBE355AB-F80E-2541-B071-324D227D902E}" dt="2021-03-16T07:37:22.443" v="33" actId="20577"/>
          <ac:spMkLst>
            <pc:docMk/>
            <pc:sldMk cId="3907703599" sldId="262"/>
            <ac:spMk id="3" creationId="{6F0B02C9-D6D0-2842-9909-581E663018B6}"/>
          </ac:spMkLst>
        </pc:spChg>
        <pc:spChg chg="mod">
          <ac:chgData name="Anne Charlotte Petersen" userId="bfd61416-06c6-40ac-b66e-cee1586a0421" providerId="ADAL" clId="{BBE355AB-F80E-2541-B071-324D227D902E}" dt="2021-03-16T07:38:04.470" v="57" actId="20577"/>
          <ac:spMkLst>
            <pc:docMk/>
            <pc:sldMk cId="3907703599" sldId="262"/>
            <ac:spMk id="4" creationId="{E7CC8AAE-C4C0-194C-9FF2-13684021465C}"/>
          </ac:spMkLst>
        </pc:spChg>
      </pc:sldChg>
      <pc:sldChg chg="addSp delSp modSp new mod setBg">
        <pc:chgData name="Anne Charlotte Petersen" userId="bfd61416-06c6-40ac-b66e-cee1586a0421" providerId="ADAL" clId="{BBE355AB-F80E-2541-B071-324D227D902E}" dt="2021-03-16T07:46:59.746" v="73" actId="26606"/>
        <pc:sldMkLst>
          <pc:docMk/>
          <pc:sldMk cId="2376452550" sldId="264"/>
        </pc:sldMkLst>
        <pc:spChg chg="mod">
          <ac:chgData name="Anne Charlotte Petersen" userId="bfd61416-06c6-40ac-b66e-cee1586a0421" providerId="ADAL" clId="{BBE355AB-F80E-2541-B071-324D227D902E}" dt="2021-03-16T07:46:59.746" v="73" actId="26606"/>
          <ac:spMkLst>
            <pc:docMk/>
            <pc:sldMk cId="2376452550" sldId="264"/>
            <ac:spMk id="2" creationId="{379E1C6A-FA95-0949-B196-5D8C31665ECD}"/>
          </ac:spMkLst>
        </pc:spChg>
        <pc:spChg chg="add del">
          <ac:chgData name="Anne Charlotte Petersen" userId="bfd61416-06c6-40ac-b66e-cee1586a0421" providerId="ADAL" clId="{BBE355AB-F80E-2541-B071-324D227D902E}" dt="2021-03-16T07:46:59.746" v="73" actId="26606"/>
          <ac:spMkLst>
            <pc:docMk/>
            <pc:sldMk cId="2376452550" sldId="264"/>
            <ac:spMk id="9" creationId="{35555856-9970-4BC3-9AA9-6A917F53AFBD}"/>
          </ac:spMkLst>
        </pc:spChg>
        <pc:spChg chg="add del">
          <ac:chgData name="Anne Charlotte Petersen" userId="bfd61416-06c6-40ac-b66e-cee1586a0421" providerId="ADAL" clId="{BBE355AB-F80E-2541-B071-324D227D902E}" dt="2021-03-16T07:46:59.746" v="73" actId="26606"/>
          <ac:spMkLst>
            <pc:docMk/>
            <pc:sldMk cId="2376452550" sldId="264"/>
            <ac:spMk id="13" creationId="{13722DD7-BA73-4776-93A3-94491FEF7260}"/>
          </ac:spMkLst>
        </pc:spChg>
        <pc:spChg chg="add">
          <ac:chgData name="Anne Charlotte Petersen" userId="bfd61416-06c6-40ac-b66e-cee1586a0421" providerId="ADAL" clId="{BBE355AB-F80E-2541-B071-324D227D902E}" dt="2021-03-16T07:46:59.746" v="73" actId="26606"/>
          <ac:spMkLst>
            <pc:docMk/>
            <pc:sldMk cId="2376452550" sldId="264"/>
            <ac:spMk id="18" creationId="{35555856-9970-4BC3-9AA9-6A917F53AFBD}"/>
          </ac:spMkLst>
        </pc:spChg>
        <pc:spChg chg="add">
          <ac:chgData name="Anne Charlotte Petersen" userId="bfd61416-06c6-40ac-b66e-cee1586a0421" providerId="ADAL" clId="{BBE355AB-F80E-2541-B071-324D227D902E}" dt="2021-03-16T07:46:59.746" v="73" actId="26606"/>
          <ac:spMkLst>
            <pc:docMk/>
            <pc:sldMk cId="2376452550" sldId="264"/>
            <ac:spMk id="22" creationId="{13722DD7-BA73-4776-93A3-94491FEF7260}"/>
          </ac:spMkLst>
        </pc:spChg>
        <pc:picChg chg="add mod">
          <ac:chgData name="Anne Charlotte Petersen" userId="bfd61416-06c6-40ac-b66e-cee1586a0421" providerId="ADAL" clId="{BBE355AB-F80E-2541-B071-324D227D902E}" dt="2021-03-16T07:46:59.746" v="73" actId="26606"/>
          <ac:picMkLst>
            <pc:docMk/>
            <pc:sldMk cId="2376452550" sldId="264"/>
            <ac:picMk id="6" creationId="{79DE0857-B0E0-4920-946A-68AC59AD6606}"/>
          </ac:picMkLst>
        </pc:picChg>
        <pc:picChg chg="add del">
          <ac:chgData name="Anne Charlotte Petersen" userId="bfd61416-06c6-40ac-b66e-cee1586a0421" providerId="ADAL" clId="{BBE355AB-F80E-2541-B071-324D227D902E}" dt="2021-03-16T07:46:59.746" v="73" actId="26606"/>
          <ac:picMkLst>
            <pc:docMk/>
            <pc:sldMk cId="2376452550" sldId="264"/>
            <ac:picMk id="11" creationId="{7F487851-BFAF-46D8-A1ED-50CAD6E46F59}"/>
          </ac:picMkLst>
        </pc:picChg>
        <pc:picChg chg="add">
          <ac:chgData name="Anne Charlotte Petersen" userId="bfd61416-06c6-40ac-b66e-cee1586a0421" providerId="ADAL" clId="{BBE355AB-F80E-2541-B071-324D227D902E}" dt="2021-03-16T07:46:59.746" v="73" actId="26606"/>
          <ac:picMkLst>
            <pc:docMk/>
            <pc:sldMk cId="2376452550" sldId="264"/>
            <ac:picMk id="20" creationId="{7F487851-BFAF-46D8-A1ED-50CAD6E46F5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5D857-B999-6840-983B-89CC39E9AEA6}" type="datetimeFigureOut">
              <a:rPr lang="da-DK" smtClean="0"/>
              <a:t>16-03-2021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923CF-646C-2E46-A39C-5F9D20B1FEA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351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923CF-646C-2E46-A39C-5F9D20B1FEA4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9733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398E34-64B4-BA4D-90C2-1A9C2FFE0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90B5E1B-6BFC-7A45-9436-DA97EAF23D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19A3773-F2B2-C04B-B721-77C52F66A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A60B-AF2C-0046-8F82-69B730E0E044}" type="datetimeFigureOut">
              <a:rPr lang="da-DK" smtClean="0"/>
              <a:t>16-03-2021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AB9800B-7786-7A4C-AEF5-2B88EEEA9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3A8EC6B-6D06-DC49-88DD-90BDAC33C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11AA-E448-C949-A076-F864B6875F1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0716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D60A4D-C9BE-7045-AC24-40D476F7F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FCDEAD3-B2B1-AA42-9A10-EFF647885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9C06FD4-A9BA-994D-A91D-6A26B8AB8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A60B-AF2C-0046-8F82-69B730E0E044}" type="datetimeFigureOut">
              <a:rPr lang="da-DK" smtClean="0"/>
              <a:t>16-03-2021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58BAA5D-8698-D847-A137-6F2FA319F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D95FB6D-68FA-6A4A-A89E-AE8BB8D94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11AA-E448-C949-A076-F864B6875F1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974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EA949F1-4212-1D40-AE56-CE98E2854A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09ACD73-E390-6244-9237-743EDB5B2A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AEC8138-52DA-E744-B84F-398722FC6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A60B-AF2C-0046-8F82-69B730E0E044}" type="datetimeFigureOut">
              <a:rPr lang="da-DK" smtClean="0"/>
              <a:t>16-03-2021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B52087C-2040-D54C-8ED9-759DD4B17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500748C-4C06-FA42-AD90-B68192B7F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11AA-E448-C949-A076-F864B6875F1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481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2E5FDD-9823-EF4A-A33B-13D9250BC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003F845-034F-A44C-A89C-BA65C2FB7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8CFAD81-85F1-4E4E-BC91-F68E77BF5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A60B-AF2C-0046-8F82-69B730E0E044}" type="datetimeFigureOut">
              <a:rPr lang="da-DK" smtClean="0"/>
              <a:t>16-03-2021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C7E627-0C35-0241-8C96-34C05CC20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7B98962-D570-B547-98BC-0A25D148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11AA-E448-C949-A076-F864B6875F1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7728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38E7FF-9D03-594F-A1F4-70DF3BE51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31415C6-D85B-C94F-BAE1-4FA487A20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6028A33-0AFD-B54A-8CB7-D5E442FE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A60B-AF2C-0046-8F82-69B730E0E044}" type="datetimeFigureOut">
              <a:rPr lang="da-DK" smtClean="0"/>
              <a:t>16-03-2021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5C1F41A-3869-2742-9E82-CE26127A7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53985F7-9084-B243-BEE9-6E60B81C7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11AA-E448-C949-A076-F864B6875F1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2148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4931F3-3E31-324D-9FD0-6C31119D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42DBFC9-305A-6F4C-8664-6116DBB72D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2EF52D1-C03B-3445-93D1-3497E5667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6993635-DBCA-C54A-833F-6AD6BC7B5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A60B-AF2C-0046-8F82-69B730E0E044}" type="datetimeFigureOut">
              <a:rPr lang="da-DK" smtClean="0"/>
              <a:t>16-03-2021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ADBDB3C-6EA1-2441-B2BF-907F90C4A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F972370-9F48-9D4D-826D-A29B8A181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11AA-E448-C949-A076-F864B6875F1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958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BF9F63-EAED-D94F-A378-9EEF78C81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C2D069A-4A17-2145-A453-59393494D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3D3E089-C41B-2F40-98A7-206B47493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9056A24-E692-4E41-9883-91B5559171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E81F17C-678A-8C45-8476-287798A7C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2DA0839-40E8-3E46-A490-EA4B5330D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A60B-AF2C-0046-8F82-69B730E0E044}" type="datetimeFigureOut">
              <a:rPr lang="da-DK" smtClean="0"/>
              <a:t>16-03-2021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14E705E-2DD7-D64E-9054-A658A0ADF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DED93D9-4610-DA4A-BF04-AFF3404FC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11AA-E448-C949-A076-F864B6875F1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040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B315BD-065E-ED4F-9ECB-9F81ED0AA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63ED620-F284-BA4C-A5DC-849956279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A60B-AF2C-0046-8F82-69B730E0E044}" type="datetimeFigureOut">
              <a:rPr lang="da-DK" smtClean="0"/>
              <a:t>16-03-2021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762545E-700B-8946-A3C7-6A3BDCF44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61984A6-25C6-2944-8286-71F03956D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11AA-E448-C949-A076-F864B6875F1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957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15B89B0-04EB-044A-8D9C-547620B10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A60B-AF2C-0046-8F82-69B730E0E044}" type="datetimeFigureOut">
              <a:rPr lang="da-DK" smtClean="0"/>
              <a:t>16-03-2021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D972C71-DDDD-6D4A-82D2-96F2ECA5B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9EC9C83-E0C1-2A41-891C-8D81DB0D7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11AA-E448-C949-A076-F864B6875F1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3642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42231E-55C1-9841-AAA3-0D88E718C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2D7A55D-2D2D-E849-BCD9-72D7D4E91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B57EDDF-58AA-974B-AC5E-803033123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21217E0-EA80-E14A-813D-0E8D17C3D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A60B-AF2C-0046-8F82-69B730E0E044}" type="datetimeFigureOut">
              <a:rPr lang="da-DK" smtClean="0"/>
              <a:t>16-03-2021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CCCEE7F-DC56-D44F-8928-143A1CAC1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93C43E9-6AFE-3F42-AE85-9D40B3A55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11AA-E448-C949-A076-F864B6875F1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774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75D013-50A7-654F-8C6F-32281A9A5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BF7AFBFE-D618-6A46-B824-DB64EA76BB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20DEA9E-98BC-6949-9119-2DFE1ED28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B0B0C01-E0CA-C94A-8458-F1A2B5ADD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A60B-AF2C-0046-8F82-69B730E0E044}" type="datetimeFigureOut">
              <a:rPr lang="da-DK" smtClean="0"/>
              <a:t>16-03-2021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213F5A2-C830-8B4D-ACBD-2F370C146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E53A925-88C4-B14D-9B6A-FB16AD80F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11AA-E448-C949-A076-F864B6875F1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1877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2F59666-DF0E-AB41-BB49-0AD48991F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0E008D5-8D79-184C-B374-21C440539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001D1AF-6484-1F4D-A899-1E01599A4E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6A60B-AF2C-0046-8F82-69B730E0E044}" type="datetimeFigureOut">
              <a:rPr lang="da-DK" smtClean="0"/>
              <a:t>16-03-2021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DFE6640-B20F-0744-A53D-AB1696D467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D9E8DD7-8239-A74A-9358-09E038861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211AA-E448-C949-A076-F864B6875F1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58776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LUID.DK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nkedin.com/company/fluid-dk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e--Me4UUJKY_YXBokp5vdHILWtzFFTIrhTGlfXHJ3Wicwj2A/viewform?usp=sf_link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CCAFB3E-E6E2-4587-A5FC-061F9AED9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9126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975841F-9161-4650-BCE5-20FFE7E29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3964" b="3964"/>
          <a:stretch/>
        </p:blipFill>
        <p:spPr>
          <a:xfrm>
            <a:off x="575867" y="1"/>
            <a:ext cx="6629806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6978972-53D9-FB40-B4CF-DB818BFDE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057" y="3121701"/>
            <a:ext cx="3658053" cy="1786515"/>
          </a:xfrm>
        </p:spPr>
        <p:txBody>
          <a:bodyPr anchor="t">
            <a:normAutofit/>
          </a:bodyPr>
          <a:lstStyle/>
          <a:p>
            <a:pPr algn="l"/>
            <a:r>
              <a:rPr lang="da-DK" sz="3400">
                <a:solidFill>
                  <a:srgbClr val="FFFFFF"/>
                </a:solidFill>
              </a:rPr>
              <a:t>Nærværende onlineundervisning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A2FC9F2-6184-5344-B67B-4B72A3C99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057" y="2032347"/>
            <a:ext cx="3658053" cy="955111"/>
          </a:xfrm>
        </p:spPr>
        <p:txBody>
          <a:bodyPr anchor="b">
            <a:normAutofit/>
          </a:bodyPr>
          <a:lstStyle/>
          <a:p>
            <a:pPr algn="l"/>
            <a:r>
              <a:rPr lang="da-DK" sz="1800">
                <a:solidFill>
                  <a:srgbClr val="FFFFFF"/>
                </a:solidFill>
              </a:rPr>
              <a:t>Vær med til at skabe formlen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40086A0-762B-44EE-AA70-A7268A72A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1262" y="0"/>
            <a:ext cx="590073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F9CE72C-6C47-4547-9951-213AD9D5F5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53" r="6937" b="1"/>
          <a:stretch/>
        </p:blipFill>
        <p:spPr>
          <a:xfrm>
            <a:off x="5900739" y="1878487"/>
            <a:ext cx="5507803" cy="3098149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3563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1CCD7C7-8F9C-FF46-ACAB-4DBB5CD2E4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84" b="27479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67214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visitkort&#10;&#10;Automatisk genereret beskrivelse">
            <a:extLst>
              <a:ext uri="{FF2B5EF4-FFF2-40B4-BE49-F238E27FC236}">
                <a16:creationId xmlns:a16="http://schemas.microsoft.com/office/drawing/2014/main" id="{06D6A7A3-F7FB-8F4F-98B5-A0A2C7759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7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CD6788F9-7B56-46AB-83D3-1AC6FCF3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31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EA920C19-C83A-442E-8FA2-3AD22A7B9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A84791B-808D-8946-8E83-B88244A40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6" y="5059192"/>
            <a:ext cx="6442623" cy="11550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Planlagt af</a:t>
            </a:r>
          </a:p>
        </p:txBody>
      </p:sp>
      <p:sp>
        <p:nvSpPr>
          <p:cNvPr id="54" name="Freeform 72">
            <a:extLst>
              <a:ext uri="{FF2B5EF4-FFF2-40B4-BE49-F238E27FC236}">
                <a16:creationId xmlns:a16="http://schemas.microsoft.com/office/drawing/2014/main" id="{41A04820-C326-4300-90B5-5BD134F54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131115" cy="3406036"/>
          </a:xfrm>
          <a:custGeom>
            <a:avLst/>
            <a:gdLst>
              <a:gd name="connsiteX0" fmla="*/ 0 w 3131115"/>
              <a:gd name="connsiteY0" fmla="*/ 0 h 3406036"/>
              <a:gd name="connsiteX1" fmla="*/ 2726532 w 3131115"/>
              <a:gd name="connsiteY1" fmla="*/ 0 h 3406036"/>
              <a:gd name="connsiteX2" fmla="*/ 2763423 w 3131115"/>
              <a:gd name="connsiteY2" fmla="*/ 49334 h 3406036"/>
              <a:gd name="connsiteX3" fmla="*/ 3131115 w 3131115"/>
              <a:gd name="connsiteY3" fmla="*/ 1253075 h 3406036"/>
              <a:gd name="connsiteX4" fmla="*/ 978154 w 3131115"/>
              <a:gd name="connsiteY4" fmla="*/ 3406036 h 3406036"/>
              <a:gd name="connsiteX5" fmla="*/ 140125 w 3131115"/>
              <a:gd name="connsiteY5" fmla="*/ 3236846 h 3406036"/>
              <a:gd name="connsiteX6" fmla="*/ 0 w 3131115"/>
              <a:gd name="connsiteY6" fmla="*/ 3169345 h 340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1115" h="3406036">
                <a:moveTo>
                  <a:pt x="0" y="0"/>
                </a:moveTo>
                <a:lnTo>
                  <a:pt x="2726532" y="0"/>
                </a:lnTo>
                <a:lnTo>
                  <a:pt x="2763423" y="49334"/>
                </a:lnTo>
                <a:cubicBezTo>
                  <a:pt x="2995565" y="392949"/>
                  <a:pt x="3131115" y="807182"/>
                  <a:pt x="3131115" y="1253075"/>
                </a:cubicBezTo>
                <a:cubicBezTo>
                  <a:pt x="3131115" y="2442123"/>
                  <a:pt x="2167202" y="3406036"/>
                  <a:pt x="978154" y="3406036"/>
                </a:cubicBezTo>
                <a:cubicBezTo>
                  <a:pt x="680892" y="3406036"/>
                  <a:pt x="397701" y="3345792"/>
                  <a:pt x="140125" y="3236846"/>
                </a:cubicBezTo>
                <a:lnTo>
                  <a:pt x="0" y="3169345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Billede 9" descr="Et billede, der indeholder person, væg, indendørs, mand&#10;&#10;Automatisk genereret beskrivelse">
            <a:extLst>
              <a:ext uri="{FF2B5EF4-FFF2-40B4-BE49-F238E27FC236}">
                <a16:creationId xmlns:a16="http://schemas.microsoft.com/office/drawing/2014/main" id="{9E441010-6481-D14A-A89F-E08D8D504C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8003" r="-2" b="-2"/>
          <a:stretch/>
        </p:blipFill>
        <p:spPr>
          <a:xfrm>
            <a:off x="20" y="2"/>
            <a:ext cx="3001858" cy="3285009"/>
          </a:xfrm>
          <a:custGeom>
            <a:avLst/>
            <a:gdLst/>
            <a:ahLst/>
            <a:cxnLst/>
            <a:rect l="l" t="t" r="r" b="b"/>
            <a:pathLst>
              <a:path w="3001878" h="3285009">
                <a:moveTo>
                  <a:pt x="0" y="0"/>
                </a:moveTo>
                <a:lnTo>
                  <a:pt x="2567363" y="0"/>
                </a:lnTo>
                <a:lnTo>
                  <a:pt x="2654855" y="117001"/>
                </a:lnTo>
                <a:cubicBezTo>
                  <a:pt x="2873947" y="441300"/>
                  <a:pt x="3001878" y="832248"/>
                  <a:pt x="3001878" y="1253075"/>
                </a:cubicBezTo>
                <a:cubicBezTo>
                  <a:pt x="3001878" y="2375281"/>
                  <a:pt x="2092150" y="3285009"/>
                  <a:pt x="969943" y="3285009"/>
                </a:cubicBezTo>
                <a:cubicBezTo>
                  <a:pt x="619254" y="3285009"/>
                  <a:pt x="289314" y="3196169"/>
                  <a:pt x="1403" y="3039766"/>
                </a:cubicBezTo>
                <a:lnTo>
                  <a:pt x="0" y="3038914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56" name="Oval 55">
            <a:extLst>
              <a:ext uri="{FF2B5EF4-FFF2-40B4-BE49-F238E27FC236}">
                <a16:creationId xmlns:a16="http://schemas.microsoft.com/office/drawing/2014/main" id="{0DEFC014-FFA5-4205-8F77-FA7CD0954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6355" y="460823"/>
            <a:ext cx="3245896" cy="3245896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BF78CD7-71D2-244F-95D6-638888C1C8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5201" r="4" b="11115"/>
          <a:stretch/>
        </p:blipFill>
        <p:spPr>
          <a:xfrm>
            <a:off x="3871319" y="550469"/>
            <a:ext cx="2987276" cy="2987276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58" name="Freeform 68">
            <a:extLst>
              <a:ext uri="{FF2B5EF4-FFF2-40B4-BE49-F238E27FC236}">
                <a16:creationId xmlns:a16="http://schemas.microsoft.com/office/drawing/2014/main" id="{4420FB57-1484-4DE9-B68A-2F3C9738C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12910" y="2"/>
            <a:ext cx="3614334" cy="2178813"/>
          </a:xfrm>
          <a:custGeom>
            <a:avLst/>
            <a:gdLst>
              <a:gd name="connsiteX0" fmla="*/ 38628 w 3614334"/>
              <a:gd name="connsiteY0" fmla="*/ 0 h 2178813"/>
              <a:gd name="connsiteX1" fmla="*/ 3575706 w 3614334"/>
              <a:gd name="connsiteY1" fmla="*/ 0 h 2178813"/>
              <a:gd name="connsiteX2" fmla="*/ 3577619 w 3614334"/>
              <a:gd name="connsiteY2" fmla="*/ 7439 h 2178813"/>
              <a:gd name="connsiteX3" fmla="*/ 3614334 w 3614334"/>
              <a:gd name="connsiteY3" fmla="*/ 371646 h 2178813"/>
              <a:gd name="connsiteX4" fmla="*/ 1807167 w 3614334"/>
              <a:gd name="connsiteY4" fmla="*/ 2178813 h 2178813"/>
              <a:gd name="connsiteX5" fmla="*/ 0 w 3614334"/>
              <a:gd name="connsiteY5" fmla="*/ 371646 h 2178813"/>
              <a:gd name="connsiteX6" fmla="*/ 36715 w 3614334"/>
              <a:gd name="connsiteY6" fmla="*/ 7439 h 21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4334" h="2178813">
                <a:moveTo>
                  <a:pt x="38628" y="0"/>
                </a:moveTo>
                <a:lnTo>
                  <a:pt x="3575706" y="0"/>
                </a:lnTo>
                <a:lnTo>
                  <a:pt x="3577619" y="7439"/>
                </a:lnTo>
                <a:cubicBezTo>
                  <a:pt x="3601692" y="125081"/>
                  <a:pt x="3614334" y="246887"/>
                  <a:pt x="3614334" y="371646"/>
                </a:cubicBezTo>
                <a:cubicBezTo>
                  <a:pt x="3614334" y="1369717"/>
                  <a:pt x="2805238" y="2178813"/>
                  <a:pt x="1807167" y="2178813"/>
                </a:cubicBezTo>
                <a:cubicBezTo>
                  <a:pt x="809096" y="2178813"/>
                  <a:pt x="0" y="1369717"/>
                  <a:pt x="0" y="371646"/>
                </a:cubicBezTo>
                <a:cubicBezTo>
                  <a:pt x="0" y="246887"/>
                  <a:pt x="12642" y="125081"/>
                  <a:pt x="36715" y="7439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D3457840-65FF-EE48-A477-1359833EA5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t="23709" r="4" b="30822"/>
          <a:stretch/>
        </p:blipFill>
        <p:spPr>
          <a:xfrm>
            <a:off x="7247620" y="4"/>
            <a:ext cx="3344914" cy="2044103"/>
          </a:xfrm>
          <a:custGeom>
            <a:avLst/>
            <a:gdLst/>
            <a:ahLst/>
            <a:cxnLst/>
            <a:rect l="l" t="t" r="r" b="b"/>
            <a:pathLst>
              <a:path w="3344914" h="2044103">
                <a:moveTo>
                  <a:pt x="42872" y="0"/>
                </a:moveTo>
                <a:lnTo>
                  <a:pt x="3302042" y="0"/>
                </a:lnTo>
                <a:lnTo>
                  <a:pt x="3310936" y="34588"/>
                </a:lnTo>
                <a:cubicBezTo>
                  <a:pt x="3333214" y="143461"/>
                  <a:pt x="3344914" y="256187"/>
                  <a:pt x="3344914" y="371646"/>
                </a:cubicBezTo>
                <a:cubicBezTo>
                  <a:pt x="3344914" y="1295319"/>
                  <a:pt x="2596130" y="2044103"/>
                  <a:pt x="1672457" y="2044103"/>
                </a:cubicBezTo>
                <a:cubicBezTo>
                  <a:pt x="748785" y="2044103"/>
                  <a:pt x="0" y="1295319"/>
                  <a:pt x="0" y="371646"/>
                </a:cubicBezTo>
                <a:cubicBezTo>
                  <a:pt x="0" y="256187"/>
                  <a:pt x="11700" y="143461"/>
                  <a:pt x="33979" y="34588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60" name="Freeform 64">
            <a:extLst>
              <a:ext uri="{FF2B5EF4-FFF2-40B4-BE49-F238E27FC236}">
                <a16:creationId xmlns:a16="http://schemas.microsoft.com/office/drawing/2014/main" id="{9641EB8E-6586-4EF4-9AAB-4199379B9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4008" y="2433009"/>
            <a:ext cx="3807993" cy="4434467"/>
          </a:xfrm>
          <a:custGeom>
            <a:avLst/>
            <a:gdLst>
              <a:gd name="connsiteX0" fmla="*/ 2890837 w 3807993"/>
              <a:gd name="connsiteY0" fmla="*/ 0 h 4434467"/>
              <a:gd name="connsiteX1" fmla="*/ 3750483 w 3807993"/>
              <a:gd name="connsiteY1" fmla="*/ 129967 h 4434467"/>
              <a:gd name="connsiteX2" fmla="*/ 3807993 w 3807993"/>
              <a:gd name="connsiteY2" fmla="*/ 151015 h 4434467"/>
              <a:gd name="connsiteX3" fmla="*/ 3807993 w 3807993"/>
              <a:gd name="connsiteY3" fmla="*/ 4434467 h 4434467"/>
              <a:gd name="connsiteX4" fmla="*/ 449566 w 3807993"/>
              <a:gd name="connsiteY4" fmla="*/ 4434467 h 4434467"/>
              <a:gd name="connsiteX5" fmla="*/ 348908 w 3807993"/>
              <a:gd name="connsiteY5" fmla="*/ 4268781 h 4434467"/>
              <a:gd name="connsiteX6" fmla="*/ 0 w 3807993"/>
              <a:gd name="connsiteY6" fmla="*/ 2890836 h 4434467"/>
              <a:gd name="connsiteX7" fmla="*/ 2890837 w 3807993"/>
              <a:gd name="connsiteY7" fmla="*/ 0 h 443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7993" h="4434467">
                <a:moveTo>
                  <a:pt x="2890837" y="0"/>
                </a:moveTo>
                <a:cubicBezTo>
                  <a:pt x="3190193" y="0"/>
                  <a:pt x="3478921" y="45502"/>
                  <a:pt x="3750483" y="129967"/>
                </a:cubicBezTo>
                <a:lnTo>
                  <a:pt x="3807993" y="151015"/>
                </a:lnTo>
                <a:lnTo>
                  <a:pt x="3807993" y="4434467"/>
                </a:lnTo>
                <a:lnTo>
                  <a:pt x="449566" y="4434467"/>
                </a:lnTo>
                <a:lnTo>
                  <a:pt x="348908" y="4268781"/>
                </a:lnTo>
                <a:cubicBezTo>
                  <a:pt x="126394" y="3859169"/>
                  <a:pt x="0" y="3389763"/>
                  <a:pt x="0" y="2890836"/>
                </a:cubicBezTo>
                <a:cubicBezTo>
                  <a:pt x="0" y="1294271"/>
                  <a:pt x="1294272" y="0"/>
                  <a:pt x="289083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D3900BD7-5187-BA4E-869A-3B75024B76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rcRect t="787" r="-1" b="-1"/>
          <a:stretch/>
        </p:blipFill>
        <p:spPr>
          <a:xfrm>
            <a:off x="8555386" y="2604387"/>
            <a:ext cx="3636614" cy="4263089"/>
          </a:xfrm>
          <a:custGeom>
            <a:avLst/>
            <a:gdLst/>
            <a:ahLst/>
            <a:cxnLst/>
            <a:rect l="l" t="t" r="r" b="b"/>
            <a:pathLst>
              <a:path w="3636614" h="4263089">
                <a:moveTo>
                  <a:pt x="2719458" y="0"/>
                </a:moveTo>
                <a:cubicBezTo>
                  <a:pt x="3001067" y="0"/>
                  <a:pt x="3272679" y="42805"/>
                  <a:pt x="3528142" y="122262"/>
                </a:cubicBezTo>
                <a:lnTo>
                  <a:pt x="3636614" y="161963"/>
                </a:lnTo>
                <a:lnTo>
                  <a:pt x="3636614" y="4263089"/>
                </a:lnTo>
                <a:lnTo>
                  <a:pt x="481756" y="4263089"/>
                </a:lnTo>
                <a:lnTo>
                  <a:pt x="464441" y="4239933"/>
                </a:lnTo>
                <a:cubicBezTo>
                  <a:pt x="171217" y="3805905"/>
                  <a:pt x="0" y="3282677"/>
                  <a:pt x="0" y="2719458"/>
                </a:cubicBezTo>
                <a:cubicBezTo>
                  <a:pt x="0" y="1217543"/>
                  <a:pt x="1217543" y="0"/>
                  <a:pt x="2719458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83404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00E6551-2F00-054E-AC9B-76AE1F65B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2076450"/>
            <a:ext cx="10684151" cy="1345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Brug</a:t>
            </a:r>
            <a:r>
              <a:rPr lang="en-US" sz="5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Zoom – </a:t>
            </a:r>
            <a:r>
              <a:rPr lang="en-US" sz="52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skab</a:t>
            </a:r>
            <a:r>
              <a:rPr lang="en-US" sz="5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din </a:t>
            </a:r>
            <a:r>
              <a:rPr lang="en-US" sz="52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egen</a:t>
            </a:r>
            <a:r>
              <a:rPr lang="en-US" sz="5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oplevelse</a:t>
            </a:r>
            <a:endParaRPr lang="en-US" sz="5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2615509E-BFCC-1849-8A5C-80E929D2FF6F}"/>
              </a:ext>
            </a:extLst>
          </p:cNvPr>
          <p:cNvSpPr txBox="1"/>
          <p:nvPr/>
        </p:nvSpPr>
        <p:spPr>
          <a:xfrm>
            <a:off x="1030297" y="4378954"/>
            <a:ext cx="26822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Skriv navn og organisation</a:t>
            </a:r>
          </a:p>
          <a:p>
            <a:r>
              <a:rPr lang="da-DK">
                <a:solidFill>
                  <a:schemeClr val="bg1"/>
                </a:solidFill>
              </a:rPr>
              <a:t>Brug </a:t>
            </a:r>
            <a:r>
              <a:rPr lang="da-DK" err="1">
                <a:solidFill>
                  <a:schemeClr val="bg1"/>
                </a:solidFill>
              </a:rPr>
              <a:t>webcam</a:t>
            </a:r>
            <a:endParaRPr lang="da-DK">
              <a:solidFill>
                <a:schemeClr val="bg1"/>
              </a:solidFill>
            </a:endParaRPr>
          </a:p>
          <a:p>
            <a:r>
              <a:rPr lang="da-DK" err="1">
                <a:solidFill>
                  <a:schemeClr val="bg1"/>
                </a:solidFill>
              </a:rPr>
              <a:t>Mute</a:t>
            </a:r>
            <a:r>
              <a:rPr lang="da-DK">
                <a:solidFill>
                  <a:schemeClr val="bg1"/>
                </a:solidFill>
              </a:rPr>
              <a:t> – men ikke i grupper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9A192B2C-46F1-AC49-9E75-4C35FD568E28}"/>
              </a:ext>
            </a:extLst>
          </p:cNvPr>
          <p:cNvSpPr txBox="1"/>
          <p:nvPr/>
        </p:nvSpPr>
        <p:spPr>
          <a:xfrm>
            <a:off x="4455453" y="5356283"/>
            <a:ext cx="3281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Vælg Galleri, Speaker </a:t>
            </a:r>
            <a:r>
              <a:rPr lang="da-DK" err="1">
                <a:solidFill>
                  <a:schemeClr val="bg1"/>
                </a:solidFill>
              </a:rPr>
              <a:t>view</a:t>
            </a:r>
            <a:r>
              <a:rPr lang="da-DK">
                <a:solidFill>
                  <a:schemeClr val="bg1"/>
                </a:solidFill>
              </a:rPr>
              <a:t> eller…</a:t>
            </a:r>
          </a:p>
          <a:p>
            <a:r>
              <a:rPr lang="da-DK">
                <a:solidFill>
                  <a:schemeClr val="bg1"/>
                </a:solidFill>
              </a:rPr>
              <a:t>Vælg størrelse på delt skærm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6007DDD-D2FF-DB42-85BC-0A8442711895}"/>
              </a:ext>
            </a:extLst>
          </p:cNvPr>
          <p:cNvSpPr txBox="1"/>
          <p:nvPr/>
        </p:nvSpPr>
        <p:spPr>
          <a:xfrm>
            <a:off x="8533996" y="4379990"/>
            <a:ext cx="2627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Chat til alle eller en enkelt</a:t>
            </a:r>
          </a:p>
        </p:txBody>
      </p:sp>
    </p:spTree>
    <p:extLst>
      <p:ext uri="{BB962C8B-B14F-4D97-AF65-F5344CB8AC3E}">
        <p14:creationId xmlns:p14="http://schemas.microsoft.com/office/powerpoint/2010/main" val="3004478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2574EB1F-42F4-944D-A887-700FD0C79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2076450"/>
            <a:ext cx="10684151" cy="1345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Resten af dagen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C8263D10-51A1-9944-A846-EC0DCC8F65C6}"/>
              </a:ext>
            </a:extLst>
          </p:cNvPr>
          <p:cNvSpPr txBox="1"/>
          <p:nvPr/>
        </p:nvSpPr>
        <p:spPr>
          <a:xfrm>
            <a:off x="1594022" y="4413287"/>
            <a:ext cx="213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Noter vigtige pointer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E7D37FC6-1F0A-6148-88E5-EC06B9EE8F93}"/>
              </a:ext>
            </a:extLst>
          </p:cNvPr>
          <p:cNvSpPr txBox="1"/>
          <p:nvPr/>
        </p:nvSpPr>
        <p:spPr>
          <a:xfrm>
            <a:off x="2308726" y="4957052"/>
            <a:ext cx="386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Noter Citater – og hvem de kommer fra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16C2ADC3-7002-8D41-821E-A9EE68B50B23}"/>
              </a:ext>
            </a:extLst>
          </p:cNvPr>
          <p:cNvSpPr txBox="1"/>
          <p:nvPr/>
        </p:nvSpPr>
        <p:spPr>
          <a:xfrm>
            <a:off x="7004133" y="5558107"/>
            <a:ext cx="2050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Oplægsholdere</a:t>
            </a:r>
          </a:p>
          <a:p>
            <a:r>
              <a:rPr lang="da-DK">
                <a:solidFill>
                  <a:schemeClr val="bg1"/>
                </a:solidFill>
              </a:rPr>
              <a:t>Gruppediskussioner</a:t>
            </a:r>
          </a:p>
        </p:txBody>
      </p:sp>
      <p:pic>
        <p:nvPicPr>
          <p:cNvPr id="11" name="Billede 10" descr="Et billede, der indeholder tekst, skærmbillede, visitkort&#10;&#10;Automatisk genereret beskrivelse">
            <a:extLst>
              <a:ext uri="{FF2B5EF4-FFF2-40B4-BE49-F238E27FC236}">
                <a16:creationId xmlns:a16="http://schemas.microsoft.com/office/drawing/2014/main" id="{1699A11E-45BF-024E-9554-A34FA9921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3274" y="4224178"/>
            <a:ext cx="1751820" cy="247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60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3F32C0-83CD-BF4B-8F6C-0118E8E12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da-DK" sz="4000">
                <a:solidFill>
                  <a:srgbClr val="FFFFFF"/>
                </a:solidFill>
              </a:rPr>
              <a:t>Kaffepause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F0B02C9-D6D0-2842-9909-581E66301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/>
              <a:t>1. Klaus Thestrup: Hvordan vil du bruge det netop erfarede – hvad gjorde indtryk?</a:t>
            </a:r>
          </a:p>
          <a:p>
            <a:pPr marL="0" indent="0">
              <a:buNone/>
            </a:pPr>
            <a:endParaRPr lang="da-DK" sz="2000"/>
          </a:p>
          <a:p>
            <a:pPr marL="0" indent="0">
              <a:buNone/>
            </a:pPr>
            <a:r>
              <a:rPr lang="da-DK" sz="2000"/>
              <a:t>2. Thomas Ryberg: Hvad giver online og hvad giver det fysiske?</a:t>
            </a:r>
          </a:p>
          <a:p>
            <a:pPr marL="0" indent="0">
              <a:buNone/>
            </a:pPr>
            <a:endParaRPr lang="da-DK" sz="2000"/>
          </a:p>
          <a:p>
            <a:pPr marL="0" indent="0">
              <a:buNone/>
            </a:pPr>
            <a:r>
              <a:rPr lang="da-DK" sz="2000"/>
              <a:t>3. Michelle </a:t>
            </a:r>
            <a:r>
              <a:rPr lang="da-DK" sz="2000" err="1"/>
              <a:t>Holmkjær</a:t>
            </a:r>
            <a:r>
              <a:rPr lang="da-DK" sz="2000"/>
              <a:t>: Vis din lokalitet frem – bruger du lokalitet i din onlineundervisning?</a:t>
            </a:r>
          </a:p>
          <a:p>
            <a:pPr marL="0" indent="0">
              <a:buNone/>
            </a:pPr>
            <a:endParaRPr lang="da-DK" sz="20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7CC8AAE-C4C0-194C-9FF2-136840214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400"/>
              <a:t>4. </a:t>
            </a:r>
            <a:r>
              <a:rPr lang="da-DK" sz="1400" err="1"/>
              <a:t>Væredygtighedsspil</a:t>
            </a:r>
            <a:r>
              <a:rPr lang="da-DK" sz="1400"/>
              <a:t> – Gør bæredygtighed og verdensmål nærværende</a:t>
            </a:r>
          </a:p>
          <a:p>
            <a:pPr marL="0" indent="0">
              <a:buNone/>
            </a:pPr>
            <a:endParaRPr lang="da-DK" sz="1400"/>
          </a:p>
          <a:p>
            <a:pPr marL="0" indent="0">
              <a:buNone/>
            </a:pPr>
            <a:r>
              <a:rPr lang="da-DK" sz="1400"/>
              <a:t>5. Det optager mig i forhold til onlineundervisning</a:t>
            </a:r>
          </a:p>
          <a:p>
            <a:pPr marL="0" indent="0">
              <a:buNone/>
            </a:pPr>
            <a:endParaRPr lang="da-DK" sz="1400"/>
          </a:p>
          <a:p>
            <a:pPr marL="0" indent="0">
              <a:buNone/>
            </a:pPr>
            <a:r>
              <a:rPr lang="da-DK" sz="1400"/>
              <a:t>6. Sådan arbejder jeg med onlinenærvær</a:t>
            </a:r>
          </a:p>
          <a:p>
            <a:pPr marL="0" indent="0">
              <a:buNone/>
            </a:pPr>
            <a:endParaRPr lang="da-DK" sz="1400"/>
          </a:p>
          <a:p>
            <a:pPr marL="0" indent="0">
              <a:buNone/>
            </a:pPr>
            <a:r>
              <a:rPr lang="da-DK" sz="1400"/>
              <a:t>7. Ønsker til FLUID</a:t>
            </a:r>
          </a:p>
          <a:p>
            <a:pPr marL="0" indent="0">
              <a:buNone/>
            </a:pPr>
            <a:endParaRPr lang="da-DK" sz="1400"/>
          </a:p>
          <a:p>
            <a:pPr marL="0" indent="0">
              <a:buNone/>
            </a:pPr>
            <a:r>
              <a:rPr lang="da-DK" sz="1400"/>
              <a:t>8. Plusser og minusser ved nuværende undervisningssituation med </a:t>
            </a:r>
            <a:r>
              <a:rPr lang="da-DK" sz="1400" err="1"/>
              <a:t>corona</a:t>
            </a:r>
            <a:endParaRPr lang="da-DK" sz="1400"/>
          </a:p>
          <a:p>
            <a:pPr marL="0" indent="0">
              <a:buNone/>
            </a:pPr>
            <a:endParaRPr lang="da-DK" sz="1400"/>
          </a:p>
          <a:p>
            <a:pPr marL="0" indent="0">
              <a:buNone/>
            </a:pPr>
            <a:r>
              <a:rPr lang="da-DK" sz="1400"/>
              <a:t>9. Løs snak</a:t>
            </a:r>
          </a:p>
        </p:txBody>
      </p:sp>
    </p:spTree>
    <p:extLst>
      <p:ext uri="{BB962C8B-B14F-4D97-AF65-F5344CB8AC3E}">
        <p14:creationId xmlns:p14="http://schemas.microsoft.com/office/powerpoint/2010/main" val="3907703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0CFFD9E-A9FD-C640-B40B-43CB235FC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da-DK" sz="4000">
                <a:solidFill>
                  <a:srgbClr val="FFFFFF"/>
                </a:solidFill>
              </a:rPr>
              <a:t>Kommende konferencer i FLUID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98A40C5-AA94-1F41-BAC2-4F93E3C2D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 fontScale="92500" lnSpcReduction="20000"/>
          </a:bodyPr>
          <a:lstStyle/>
          <a:p>
            <a:r>
              <a:rPr lang="da-DK" sz="2000">
                <a:solidFill>
                  <a:srgbClr val="000000"/>
                </a:solidFill>
              </a:rPr>
              <a:t>VR konference 20. maj 2021</a:t>
            </a:r>
          </a:p>
          <a:p>
            <a:r>
              <a:rPr lang="da-DK" sz="2000">
                <a:solidFill>
                  <a:srgbClr val="000000"/>
                </a:solidFill>
              </a:rPr>
              <a:t>Design Tænkning i voksenundervisningen</a:t>
            </a:r>
          </a:p>
          <a:p>
            <a:r>
              <a:rPr lang="da-DK" sz="2000" err="1">
                <a:solidFill>
                  <a:srgbClr val="000000"/>
                </a:solidFill>
              </a:rPr>
              <a:t>Collective</a:t>
            </a:r>
            <a:r>
              <a:rPr lang="da-DK" sz="2000">
                <a:solidFill>
                  <a:srgbClr val="000000"/>
                </a:solidFill>
              </a:rPr>
              <a:t> Intelligence</a:t>
            </a:r>
          </a:p>
          <a:p>
            <a:pPr marL="0" indent="0">
              <a:buNone/>
            </a:pPr>
            <a:endParaRPr lang="da-DK" sz="20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da-DK" sz="2000">
                <a:solidFill>
                  <a:srgbClr val="000000"/>
                </a:solidFill>
              </a:rPr>
              <a:t>Hold dig orienteret på </a:t>
            </a:r>
          </a:p>
          <a:p>
            <a:pPr marL="457200" lvl="1" indent="0">
              <a:buNone/>
            </a:pPr>
            <a:r>
              <a:rPr lang="da-DK" sz="1600">
                <a:solidFill>
                  <a:srgbClr val="000000"/>
                </a:solidFill>
              </a:rPr>
              <a:t>Facebook: </a:t>
            </a:r>
            <a:r>
              <a:rPr lang="da-DK" sz="160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https://www.facebook.com/FLUID.DK/</a:t>
            </a:r>
            <a:endParaRPr lang="da-DK" sz="160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da-DK" sz="1600">
                <a:solidFill>
                  <a:srgbClr val="000000"/>
                </a:solidFill>
              </a:rPr>
              <a:t>LinkedIn: </a:t>
            </a:r>
            <a:r>
              <a:rPr lang="da-DK" sz="1600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https://www.linkedin.com/company/fluid-dk/</a:t>
            </a:r>
            <a:endParaRPr lang="da-DK" sz="160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da-DK" sz="16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da-DK" sz="2000">
                <a:solidFill>
                  <a:srgbClr val="000000"/>
                </a:solidFill>
              </a:rPr>
              <a:t>Eller tilmeld dig vores nyhedsbrev på: </a:t>
            </a:r>
            <a:r>
              <a:rPr lang="da-DK" sz="2000" err="1">
                <a:solidFill>
                  <a:srgbClr val="000000"/>
                </a:solidFill>
              </a:rPr>
              <a:t>https</a:t>
            </a:r>
            <a:r>
              <a:rPr lang="da-DK" sz="2000">
                <a:solidFill>
                  <a:srgbClr val="000000"/>
                </a:solidFill>
              </a:rPr>
              <a:t>://</a:t>
            </a:r>
            <a:r>
              <a:rPr lang="da-DK" sz="2000" err="1">
                <a:solidFill>
                  <a:srgbClr val="000000"/>
                </a:solidFill>
              </a:rPr>
              <a:t>www.fluid.dk</a:t>
            </a:r>
            <a:r>
              <a:rPr lang="da-DK" sz="2000">
                <a:solidFill>
                  <a:srgbClr val="000000"/>
                </a:solidFill>
              </a:rPr>
              <a:t>/fluid-nyhedsmail/</a:t>
            </a:r>
          </a:p>
        </p:txBody>
      </p:sp>
    </p:spTree>
    <p:extLst>
      <p:ext uri="{BB962C8B-B14F-4D97-AF65-F5344CB8AC3E}">
        <p14:creationId xmlns:p14="http://schemas.microsoft.com/office/powerpoint/2010/main" val="723660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79E1C6A-FA95-0949-B196-5D8C31665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Evaluering</a:t>
            </a:r>
            <a:br>
              <a:rPr lang="en-US" sz="18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en-US" sz="1800" u="sng" kern="1200">
                <a:solidFill>
                  <a:srgbClr val="000000"/>
                </a:solidFill>
                <a:latin typeface="+mj-lt"/>
                <a:ea typeface="+mj-ea"/>
                <a:cs typeface="+mj-cs"/>
                <a:hlinkClick r:id="rId3" tooltip="https://docs.google.com/forms/d/e/1FAIpQLSe--Me4UUJKY_YXBokp5vdHILWtzFFTIrhTGlfXHJ3Wicwj2A/viewform?usp=sf_link"/>
              </a:rPr>
              <a:t>https://docs.google.com/forms/d/e/1FAIpQLSe--Me4UUJKY_YXBokp5vdHILWtzFFTIrhTGlfXHJ3Wicwj2A/viewform?usp=sf_link</a:t>
            </a:r>
            <a:r>
              <a:rPr lang="en-US" sz="18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2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Graphic 5" descr="Afkrydsning">
            <a:extLst>
              <a:ext uri="{FF2B5EF4-FFF2-40B4-BE49-F238E27FC236}">
                <a16:creationId xmlns:a16="http://schemas.microsoft.com/office/drawing/2014/main" id="{79DE0857-B0E0-4920-946A-68AC59AD6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09770" y="1815320"/>
            <a:ext cx="4141760" cy="414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52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LUID 2">
      <a:dk1>
        <a:srgbClr val="0968A1"/>
      </a:dk1>
      <a:lt1>
        <a:srgbClr val="FFFFFF"/>
      </a:lt1>
      <a:dk2>
        <a:srgbClr val="0968A1"/>
      </a:dk2>
      <a:lt2>
        <a:srgbClr val="E7E6E6"/>
      </a:lt2>
      <a:accent1>
        <a:srgbClr val="0968A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0B587435851248BCEAE8DA3DD12344" ma:contentTypeVersion="10" ma:contentTypeDescription="Opret et nyt dokument." ma:contentTypeScope="" ma:versionID="8510217e49cea041f7698dc51248f891">
  <xsd:schema xmlns:xsd="http://www.w3.org/2001/XMLSchema" xmlns:xs="http://www.w3.org/2001/XMLSchema" xmlns:p="http://schemas.microsoft.com/office/2006/metadata/properties" xmlns:ns2="b826dff8-c045-4328-8aa4-cac1a94d0a2a" targetNamespace="http://schemas.microsoft.com/office/2006/metadata/properties" ma:root="true" ma:fieldsID="8a91c4532ee8c10b3e51e613ab60037b" ns2:_="">
    <xsd:import namespace="b826dff8-c045-4328-8aa4-cac1a94d0a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26dff8-c045-4328-8aa4-cac1a94d0a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F03626-E08C-4286-ABE3-99FE9AC069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2626D8-7AED-43F1-92EB-0245A4173D1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FFCA49B-85E7-4643-A67A-A323F4CEE9C2}">
  <ds:schemaRefs>
    <ds:schemaRef ds:uri="b826dff8-c045-4328-8aa4-cac1a94d0a2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9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Office-tema</vt:lpstr>
      <vt:lpstr>Nærværende onlineundervisning </vt:lpstr>
      <vt:lpstr>PowerPoint Presentation</vt:lpstr>
      <vt:lpstr>PowerPoint Presentation</vt:lpstr>
      <vt:lpstr>Planlagt af</vt:lpstr>
      <vt:lpstr>Brug Zoom – skab din egen oplevelse</vt:lpstr>
      <vt:lpstr>Resten af dagen</vt:lpstr>
      <vt:lpstr>Kaffepause</vt:lpstr>
      <vt:lpstr>Kommende konferencer i FLUID</vt:lpstr>
      <vt:lpstr>Evaluering https://docs.google.com/forms/d/e/1FAIpQLSe--Me4UUJKY_YXBokp5vdHILWtzFFTIrhTGlfXHJ3Wicwj2A/viewform?usp=sf_link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Nærværende onlineundervisning </dc:title>
  <dc:creator>Anne Charlotte Petersen</dc:creator>
  <cp:revision>1</cp:revision>
  <dcterms:created xsi:type="dcterms:W3CDTF">2021-03-15T14:20:34Z</dcterms:created>
  <dcterms:modified xsi:type="dcterms:W3CDTF">2021-03-16T07:47:07Z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0x010100C70B587435851248BCEAE8DA3DD12344</vt:lpwstr>
  </property>
</Properties>
</file>