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74" r:id="rId2"/>
    <p:sldId id="291" r:id="rId3"/>
    <p:sldId id="383" r:id="rId4"/>
    <p:sldId id="384" r:id="rId5"/>
    <p:sldId id="385" r:id="rId6"/>
    <p:sldId id="386" r:id="rId7"/>
    <p:sldId id="387" r:id="rId8"/>
    <p:sldId id="269" r:id="rId9"/>
    <p:sldId id="277" r:id="rId10"/>
    <p:sldId id="264" r:id="rId11"/>
    <p:sldId id="274" r:id="rId12"/>
    <p:sldId id="275" r:id="rId13"/>
    <p:sldId id="278" r:id="rId14"/>
    <p:sldId id="379" r:id="rId15"/>
    <p:sldId id="380" r:id="rId16"/>
    <p:sldId id="389" r:id="rId17"/>
    <p:sldId id="390" r:id="rId18"/>
    <p:sldId id="515" r:id="rId19"/>
    <p:sldId id="517" r:id="rId20"/>
    <p:sldId id="381" r:id="rId21"/>
    <p:sldId id="516" r:id="rId22"/>
    <p:sldId id="294" r:id="rId23"/>
  </p:sldIdLst>
  <p:sldSz cx="12192000" cy="6858000"/>
  <p:notesSz cx="6797675" cy="99298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els Henrik Helms" initials="NHH" lastIdx="1" clrIdx="0">
    <p:extLst>
      <p:ext uri="{19B8F6BF-5375-455C-9EA6-DF929625EA0E}">
        <p15:presenceInfo xmlns:p15="http://schemas.microsoft.com/office/powerpoint/2012/main" userId="350c738d7719a8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llemlayou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94653" autoAdjust="0"/>
  </p:normalViewPr>
  <p:slideViewPr>
    <p:cSldViewPr snapToGrid="0">
      <p:cViewPr varScale="1">
        <p:scale>
          <a:sx n="86" d="100"/>
          <a:sy n="86" d="100"/>
        </p:scale>
        <p:origin x="54" y="4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01T09:26:16.229" idx="1">
    <p:pos x="2618" y="6073"/>
    <p:text>AC</p:text>
    <p:extLst>
      <p:ext uri="{C676402C-5697-4E1C-873F-D02D1690AC5C}">
        <p15:threadingInfo xmlns:p15="http://schemas.microsoft.com/office/powerpoint/2012/main" timeZoneBias="-120"/>
      </p:ext>
    </p:extLst>
  </p:cm>
</p:cmLst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57C1B8-F466-4A60-9949-E3B2775EDD3B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9910688-CA17-49E3-A52E-B574182AE68C}">
      <dgm:prSet/>
      <dgm:spPr/>
      <dgm:t>
        <a:bodyPr/>
        <a:lstStyle/>
        <a:p>
          <a:r>
            <a:rPr lang="da-DK"/>
            <a:t>Det er blevet populært at tale om didaktisk design – altså formgivning af læring. Snævert betragtet er begrebet meningsløst, idet didaktik pr. definition er en formgivning af og refleksion over formgivning af læreprocesser..</a:t>
          </a:r>
          <a:endParaRPr lang="en-US"/>
        </a:p>
      </dgm:t>
    </dgm:pt>
    <dgm:pt modelId="{3DF2A5A2-8B85-4ADC-B57C-D1E555216545}" type="parTrans" cxnId="{9B8106AD-909D-413E-93D9-6BD64FBE560E}">
      <dgm:prSet/>
      <dgm:spPr/>
      <dgm:t>
        <a:bodyPr/>
        <a:lstStyle/>
        <a:p>
          <a:endParaRPr lang="en-US"/>
        </a:p>
      </dgm:t>
    </dgm:pt>
    <dgm:pt modelId="{62841A10-74B1-49DE-B5C8-9870CEBC2460}" type="sibTrans" cxnId="{9B8106AD-909D-413E-93D9-6BD64FBE560E}">
      <dgm:prSet/>
      <dgm:spPr/>
      <dgm:t>
        <a:bodyPr/>
        <a:lstStyle/>
        <a:p>
          <a:endParaRPr lang="en-US"/>
        </a:p>
      </dgm:t>
    </dgm:pt>
    <dgm:pt modelId="{DD35C6CF-A36A-447C-877F-AF7A085D3205}">
      <dgm:prSet/>
      <dgm:spPr/>
      <dgm:t>
        <a:bodyPr/>
        <a:lstStyle/>
        <a:p>
          <a:r>
            <a:rPr lang="da-DK"/>
            <a:t>Men altså systematisk </a:t>
          </a:r>
          <a:r>
            <a:rPr lang="da-DK" u="sng"/>
            <a:t>refleksion</a:t>
          </a:r>
          <a:r>
            <a:rPr lang="da-DK"/>
            <a:t> over indhold og organisering af læring - Didaktik</a:t>
          </a:r>
          <a:endParaRPr lang="en-US"/>
        </a:p>
      </dgm:t>
    </dgm:pt>
    <dgm:pt modelId="{CBDB51D2-3811-48D3-A0F7-397E4A2075ED}" type="parTrans" cxnId="{26ADDC11-12C5-44F7-8987-5453E324D9C0}">
      <dgm:prSet/>
      <dgm:spPr/>
      <dgm:t>
        <a:bodyPr/>
        <a:lstStyle/>
        <a:p>
          <a:endParaRPr lang="en-US"/>
        </a:p>
      </dgm:t>
    </dgm:pt>
    <dgm:pt modelId="{639F32EC-2A17-45F4-A36A-9CF9E29F3202}" type="sibTrans" cxnId="{26ADDC11-12C5-44F7-8987-5453E324D9C0}">
      <dgm:prSet/>
      <dgm:spPr/>
      <dgm:t>
        <a:bodyPr/>
        <a:lstStyle/>
        <a:p>
          <a:endParaRPr lang="en-US"/>
        </a:p>
      </dgm:t>
    </dgm:pt>
    <dgm:pt modelId="{A82682F1-7130-4390-85BC-E056A21B9310}" type="pres">
      <dgm:prSet presAssocID="{0757C1B8-F466-4A60-9949-E3B2775EDD3B}" presName="Name0" presStyleCnt="0">
        <dgm:presLayoutVars>
          <dgm:dir/>
          <dgm:animLvl val="lvl"/>
          <dgm:resizeHandles val="exact"/>
        </dgm:presLayoutVars>
      </dgm:prSet>
      <dgm:spPr/>
    </dgm:pt>
    <dgm:pt modelId="{CB334351-F960-4646-98F4-45106253AC28}" type="pres">
      <dgm:prSet presAssocID="{DD35C6CF-A36A-447C-877F-AF7A085D3205}" presName="boxAndChildren" presStyleCnt="0"/>
      <dgm:spPr/>
    </dgm:pt>
    <dgm:pt modelId="{32F7D91C-12FB-45F5-822C-DCBB1E3B1E32}" type="pres">
      <dgm:prSet presAssocID="{DD35C6CF-A36A-447C-877F-AF7A085D3205}" presName="parentTextBox" presStyleLbl="node1" presStyleIdx="0" presStyleCnt="2"/>
      <dgm:spPr/>
    </dgm:pt>
    <dgm:pt modelId="{F9B904D8-23D5-43CB-913E-7FFFD4692483}" type="pres">
      <dgm:prSet presAssocID="{62841A10-74B1-49DE-B5C8-9870CEBC2460}" presName="sp" presStyleCnt="0"/>
      <dgm:spPr/>
    </dgm:pt>
    <dgm:pt modelId="{04F35525-5F08-467C-9FC3-EF67F435AA6F}" type="pres">
      <dgm:prSet presAssocID="{E9910688-CA17-49E3-A52E-B574182AE68C}" presName="arrowAndChildren" presStyleCnt="0"/>
      <dgm:spPr/>
    </dgm:pt>
    <dgm:pt modelId="{78D1A5B5-256A-4A4F-A596-3FBE5686FA71}" type="pres">
      <dgm:prSet presAssocID="{E9910688-CA17-49E3-A52E-B574182AE68C}" presName="parentTextArrow" presStyleLbl="node1" presStyleIdx="1" presStyleCnt="2"/>
      <dgm:spPr/>
    </dgm:pt>
  </dgm:ptLst>
  <dgm:cxnLst>
    <dgm:cxn modelId="{26ADDC11-12C5-44F7-8987-5453E324D9C0}" srcId="{0757C1B8-F466-4A60-9949-E3B2775EDD3B}" destId="{DD35C6CF-A36A-447C-877F-AF7A085D3205}" srcOrd="1" destOrd="0" parTransId="{CBDB51D2-3811-48D3-A0F7-397E4A2075ED}" sibTransId="{639F32EC-2A17-45F4-A36A-9CF9E29F3202}"/>
    <dgm:cxn modelId="{39EC792D-6E73-4A3B-B2B0-1A1A8E343BF7}" type="presOf" srcId="{0757C1B8-F466-4A60-9949-E3B2775EDD3B}" destId="{A82682F1-7130-4390-85BC-E056A21B9310}" srcOrd="0" destOrd="0" presId="urn:microsoft.com/office/officeart/2005/8/layout/process4"/>
    <dgm:cxn modelId="{9B8106AD-909D-413E-93D9-6BD64FBE560E}" srcId="{0757C1B8-F466-4A60-9949-E3B2775EDD3B}" destId="{E9910688-CA17-49E3-A52E-B574182AE68C}" srcOrd="0" destOrd="0" parTransId="{3DF2A5A2-8B85-4ADC-B57C-D1E555216545}" sibTransId="{62841A10-74B1-49DE-B5C8-9870CEBC2460}"/>
    <dgm:cxn modelId="{BAC5A5BA-9E3C-41E3-B364-391BDCF991DC}" type="presOf" srcId="{E9910688-CA17-49E3-A52E-B574182AE68C}" destId="{78D1A5B5-256A-4A4F-A596-3FBE5686FA71}" srcOrd="0" destOrd="0" presId="urn:microsoft.com/office/officeart/2005/8/layout/process4"/>
    <dgm:cxn modelId="{B4BD88FB-958D-4C0E-992F-415E737DABD8}" type="presOf" srcId="{DD35C6CF-A36A-447C-877F-AF7A085D3205}" destId="{32F7D91C-12FB-45F5-822C-DCBB1E3B1E32}" srcOrd="0" destOrd="0" presId="urn:microsoft.com/office/officeart/2005/8/layout/process4"/>
    <dgm:cxn modelId="{850392FE-35B5-41B9-AC1E-5189A29DA260}" type="presParOf" srcId="{A82682F1-7130-4390-85BC-E056A21B9310}" destId="{CB334351-F960-4646-98F4-45106253AC28}" srcOrd="0" destOrd="0" presId="urn:microsoft.com/office/officeart/2005/8/layout/process4"/>
    <dgm:cxn modelId="{2DE98908-12BC-4460-A80B-2AC01306D0B0}" type="presParOf" srcId="{CB334351-F960-4646-98F4-45106253AC28}" destId="{32F7D91C-12FB-45F5-822C-DCBB1E3B1E32}" srcOrd="0" destOrd="0" presId="urn:microsoft.com/office/officeart/2005/8/layout/process4"/>
    <dgm:cxn modelId="{97EDE81D-21BA-4018-B8DE-7860BF693701}" type="presParOf" srcId="{A82682F1-7130-4390-85BC-E056A21B9310}" destId="{F9B904D8-23D5-43CB-913E-7FFFD4692483}" srcOrd="1" destOrd="0" presId="urn:microsoft.com/office/officeart/2005/8/layout/process4"/>
    <dgm:cxn modelId="{D7BCAEE7-C943-4348-942A-FE13715CA632}" type="presParOf" srcId="{A82682F1-7130-4390-85BC-E056A21B9310}" destId="{04F35525-5F08-467C-9FC3-EF67F435AA6F}" srcOrd="2" destOrd="0" presId="urn:microsoft.com/office/officeart/2005/8/layout/process4"/>
    <dgm:cxn modelId="{5F86FF8C-3800-4FD0-8D83-327BC07492F5}" type="presParOf" srcId="{04F35525-5F08-467C-9FC3-EF67F435AA6F}" destId="{78D1A5B5-256A-4A4F-A596-3FBE5686FA7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1C654F-7C85-4527-80D2-90EB6EC0E08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4EA35EF5-A91F-43AD-B1E3-3A82D543432D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VR skaber – </a:t>
          </a:r>
          <a:r>
            <a:rPr lang="da-DK" dirty="0" err="1"/>
            <a:t>såvidt</a:t>
          </a:r>
          <a:r>
            <a:rPr lang="da-DK" dirty="0"/>
            <a:t> vi kan se – ikke ”bedre” eller dybere læring (i undervisningssituationer)</a:t>
          </a:r>
          <a:endParaRPr lang="en-US" dirty="0"/>
        </a:p>
      </dgm:t>
    </dgm:pt>
    <dgm:pt modelId="{5BD2EF3E-6BB6-477D-A56B-E231CBC88121}" type="parTrans" cxnId="{1E4E711A-1B87-4216-B0AA-08F33D56A25E}">
      <dgm:prSet/>
      <dgm:spPr/>
      <dgm:t>
        <a:bodyPr/>
        <a:lstStyle/>
        <a:p>
          <a:endParaRPr lang="en-US"/>
        </a:p>
      </dgm:t>
    </dgm:pt>
    <dgm:pt modelId="{76D21639-536D-4135-8C1B-4A9F4F38A92D}" type="sibTrans" cxnId="{1E4E711A-1B87-4216-B0AA-08F33D56A25E}">
      <dgm:prSet/>
      <dgm:spPr/>
      <dgm:t>
        <a:bodyPr/>
        <a:lstStyle/>
        <a:p>
          <a:endParaRPr lang="en-US"/>
        </a:p>
      </dgm:t>
    </dgm:pt>
    <dgm:pt modelId="{D8C2005B-6E7F-49E8-A3A6-B92257B3B147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VR fjerner refleksion – og det kan være hensigtsmæssigt</a:t>
          </a:r>
          <a:endParaRPr lang="en-US" dirty="0"/>
        </a:p>
      </dgm:t>
    </dgm:pt>
    <dgm:pt modelId="{C4F9BF08-511E-4997-A9E7-5E1C287E0311}" type="parTrans" cxnId="{B06A83A2-9239-4A75-9DBE-B20D93DDFD0C}">
      <dgm:prSet/>
      <dgm:spPr/>
      <dgm:t>
        <a:bodyPr/>
        <a:lstStyle/>
        <a:p>
          <a:endParaRPr lang="en-US"/>
        </a:p>
      </dgm:t>
    </dgm:pt>
    <dgm:pt modelId="{EEEE552E-3A19-4561-9D27-7438F8193185}" type="sibTrans" cxnId="{B06A83A2-9239-4A75-9DBE-B20D93DDFD0C}">
      <dgm:prSet/>
      <dgm:spPr/>
      <dgm:t>
        <a:bodyPr/>
        <a:lstStyle/>
        <a:p>
          <a:endParaRPr lang="en-US"/>
        </a:p>
      </dgm:t>
    </dgm:pt>
    <dgm:pt modelId="{B51F5DBB-1B61-4EAE-AB64-2B1E47CCD597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VR  -”tilstedevær” og immersion</a:t>
          </a:r>
          <a:endParaRPr lang="en-US" dirty="0"/>
        </a:p>
      </dgm:t>
    </dgm:pt>
    <dgm:pt modelId="{9D579B92-2794-48F5-A34D-9BAC08C4FA32}" type="parTrans" cxnId="{AD9DC383-F606-4FD1-BB7E-D05503B3D26D}">
      <dgm:prSet/>
      <dgm:spPr/>
      <dgm:t>
        <a:bodyPr/>
        <a:lstStyle/>
        <a:p>
          <a:endParaRPr lang="en-US"/>
        </a:p>
      </dgm:t>
    </dgm:pt>
    <dgm:pt modelId="{C8FD0F84-4BCB-4648-8FBF-467148656089}" type="sibTrans" cxnId="{AD9DC383-F606-4FD1-BB7E-D05503B3D26D}">
      <dgm:prSet/>
      <dgm:spPr/>
      <dgm:t>
        <a:bodyPr/>
        <a:lstStyle/>
        <a:p>
          <a:endParaRPr lang="en-US"/>
        </a:p>
      </dgm:t>
    </dgm:pt>
    <dgm:pt modelId="{CEF95764-2887-408B-966D-4E70541AA135}" type="pres">
      <dgm:prSet presAssocID="{E01C654F-7C85-4527-80D2-90EB6EC0E087}" presName="root" presStyleCnt="0">
        <dgm:presLayoutVars>
          <dgm:dir/>
          <dgm:resizeHandles val="exact"/>
        </dgm:presLayoutVars>
      </dgm:prSet>
      <dgm:spPr/>
    </dgm:pt>
    <dgm:pt modelId="{77628DA7-65E1-4CC0-BE87-485375C3A61F}" type="pres">
      <dgm:prSet presAssocID="{4EA35EF5-A91F-43AD-B1E3-3A82D543432D}" presName="compNode" presStyleCnt="0"/>
      <dgm:spPr/>
    </dgm:pt>
    <dgm:pt modelId="{06ED5AFD-6E81-431D-8105-4D4CE7B1FACA}" type="pres">
      <dgm:prSet presAssocID="{4EA35EF5-A91F-43AD-B1E3-3A82D543432D}" presName="bgRect" presStyleLbl="bgShp" presStyleIdx="0" presStyleCnt="3"/>
      <dgm:spPr/>
    </dgm:pt>
    <dgm:pt modelId="{615DA0B8-FB82-4208-A11E-630B0CAC1CBC}" type="pres">
      <dgm:prSet presAssocID="{4EA35EF5-A91F-43AD-B1E3-3A82D543432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rtual RealityHeadset"/>
        </a:ext>
      </dgm:extLst>
    </dgm:pt>
    <dgm:pt modelId="{5C551D8B-DECA-4822-837C-97A7074480C1}" type="pres">
      <dgm:prSet presAssocID="{4EA35EF5-A91F-43AD-B1E3-3A82D543432D}" presName="spaceRect" presStyleCnt="0"/>
      <dgm:spPr/>
    </dgm:pt>
    <dgm:pt modelId="{F751ADF7-E828-4AE9-8563-FDC2A1B4958B}" type="pres">
      <dgm:prSet presAssocID="{4EA35EF5-A91F-43AD-B1E3-3A82D543432D}" presName="parTx" presStyleLbl="revTx" presStyleIdx="0" presStyleCnt="3">
        <dgm:presLayoutVars>
          <dgm:chMax val="0"/>
          <dgm:chPref val="0"/>
        </dgm:presLayoutVars>
      </dgm:prSet>
      <dgm:spPr/>
    </dgm:pt>
    <dgm:pt modelId="{9B9C14E9-A7DC-4124-907A-B6FD475DB5C4}" type="pres">
      <dgm:prSet presAssocID="{76D21639-536D-4135-8C1B-4A9F4F38A92D}" presName="sibTrans" presStyleCnt="0"/>
      <dgm:spPr/>
    </dgm:pt>
    <dgm:pt modelId="{586956C7-8CD3-4EEA-95F5-5237AAD415FB}" type="pres">
      <dgm:prSet presAssocID="{D8C2005B-6E7F-49E8-A3A6-B92257B3B147}" presName="compNode" presStyleCnt="0"/>
      <dgm:spPr/>
    </dgm:pt>
    <dgm:pt modelId="{52765CAF-4F94-441B-9061-B3BE77845E35}" type="pres">
      <dgm:prSet presAssocID="{D8C2005B-6E7F-49E8-A3A6-B92257B3B147}" presName="bgRect" presStyleLbl="bgShp" presStyleIdx="1" presStyleCnt="3"/>
      <dgm:spPr/>
    </dgm:pt>
    <dgm:pt modelId="{82DF5F12-321D-4A9E-AF93-21D2B8145A40}" type="pres">
      <dgm:prSet presAssocID="{D8C2005B-6E7F-49E8-A3A6-B92257B3B147}" presName="iconRect" presStyleLbl="node1" presStyleIdx="1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17A8F3A7-580F-49D5-B5C0-9EBDF896A52B}" type="pres">
      <dgm:prSet presAssocID="{D8C2005B-6E7F-49E8-A3A6-B92257B3B147}" presName="spaceRect" presStyleCnt="0"/>
      <dgm:spPr/>
    </dgm:pt>
    <dgm:pt modelId="{B3FF7C83-56D4-4E41-BE55-C6F2F2782BB3}" type="pres">
      <dgm:prSet presAssocID="{D8C2005B-6E7F-49E8-A3A6-B92257B3B147}" presName="parTx" presStyleLbl="revTx" presStyleIdx="1" presStyleCnt="3">
        <dgm:presLayoutVars>
          <dgm:chMax val="0"/>
          <dgm:chPref val="0"/>
        </dgm:presLayoutVars>
      </dgm:prSet>
      <dgm:spPr/>
    </dgm:pt>
    <dgm:pt modelId="{D0EFA9BF-FFC7-412C-8F3B-974CA4A04AFC}" type="pres">
      <dgm:prSet presAssocID="{EEEE552E-3A19-4561-9D27-7438F8193185}" presName="sibTrans" presStyleCnt="0"/>
      <dgm:spPr/>
    </dgm:pt>
    <dgm:pt modelId="{FA85C068-B880-43E5-9670-E314B08D0388}" type="pres">
      <dgm:prSet presAssocID="{B51F5DBB-1B61-4EAE-AB64-2B1E47CCD597}" presName="compNode" presStyleCnt="0"/>
      <dgm:spPr/>
    </dgm:pt>
    <dgm:pt modelId="{321AACA8-A71D-4567-AE8D-8C9FC5333F93}" type="pres">
      <dgm:prSet presAssocID="{B51F5DBB-1B61-4EAE-AB64-2B1E47CCD597}" presName="bgRect" presStyleLbl="bgShp" presStyleIdx="2" presStyleCnt="3"/>
      <dgm:spPr/>
    </dgm:pt>
    <dgm:pt modelId="{F5F0688D-BF41-4ECD-AF56-B91D0FCD32AE}" type="pres">
      <dgm:prSet presAssocID="{B51F5DBB-1B61-4EAE-AB64-2B1E47CCD597}" presName="iconRect" presStyleLbl="node1" presStyleIdx="2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754AECB8-2F49-4A8E-A0D0-0362BA8C0AE6}" type="pres">
      <dgm:prSet presAssocID="{B51F5DBB-1B61-4EAE-AB64-2B1E47CCD597}" presName="spaceRect" presStyleCnt="0"/>
      <dgm:spPr/>
    </dgm:pt>
    <dgm:pt modelId="{444E5FE6-5DB9-4366-83B5-87BACA07219B}" type="pres">
      <dgm:prSet presAssocID="{B51F5DBB-1B61-4EAE-AB64-2B1E47CCD59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51EA304-8ADE-4C98-B633-FED80321295C}" type="presOf" srcId="{B51F5DBB-1B61-4EAE-AB64-2B1E47CCD597}" destId="{444E5FE6-5DB9-4366-83B5-87BACA07219B}" srcOrd="0" destOrd="0" presId="urn:microsoft.com/office/officeart/2018/2/layout/IconVerticalSolidList"/>
    <dgm:cxn modelId="{1E4E711A-1B87-4216-B0AA-08F33D56A25E}" srcId="{E01C654F-7C85-4527-80D2-90EB6EC0E087}" destId="{4EA35EF5-A91F-43AD-B1E3-3A82D543432D}" srcOrd="0" destOrd="0" parTransId="{5BD2EF3E-6BB6-477D-A56B-E231CBC88121}" sibTransId="{76D21639-536D-4135-8C1B-4A9F4F38A92D}"/>
    <dgm:cxn modelId="{6311221B-51C5-4D30-99E0-3739344CE299}" type="presOf" srcId="{4EA35EF5-A91F-43AD-B1E3-3A82D543432D}" destId="{F751ADF7-E828-4AE9-8563-FDC2A1B4958B}" srcOrd="0" destOrd="0" presId="urn:microsoft.com/office/officeart/2018/2/layout/IconVerticalSolidList"/>
    <dgm:cxn modelId="{FEF36232-92F3-4468-9BEA-891CC285E5A4}" type="presOf" srcId="{D8C2005B-6E7F-49E8-A3A6-B92257B3B147}" destId="{B3FF7C83-56D4-4E41-BE55-C6F2F2782BB3}" srcOrd="0" destOrd="0" presId="urn:microsoft.com/office/officeart/2018/2/layout/IconVerticalSolidList"/>
    <dgm:cxn modelId="{B3FBF26C-F9EF-4B19-9D3D-5E139CE4524B}" type="presOf" srcId="{E01C654F-7C85-4527-80D2-90EB6EC0E087}" destId="{CEF95764-2887-408B-966D-4E70541AA135}" srcOrd="0" destOrd="0" presId="urn:microsoft.com/office/officeart/2018/2/layout/IconVerticalSolidList"/>
    <dgm:cxn modelId="{AD9DC383-F606-4FD1-BB7E-D05503B3D26D}" srcId="{E01C654F-7C85-4527-80D2-90EB6EC0E087}" destId="{B51F5DBB-1B61-4EAE-AB64-2B1E47CCD597}" srcOrd="2" destOrd="0" parTransId="{9D579B92-2794-48F5-A34D-9BAC08C4FA32}" sibTransId="{C8FD0F84-4BCB-4648-8FBF-467148656089}"/>
    <dgm:cxn modelId="{B06A83A2-9239-4A75-9DBE-B20D93DDFD0C}" srcId="{E01C654F-7C85-4527-80D2-90EB6EC0E087}" destId="{D8C2005B-6E7F-49E8-A3A6-B92257B3B147}" srcOrd="1" destOrd="0" parTransId="{C4F9BF08-511E-4997-A9E7-5E1C287E0311}" sibTransId="{EEEE552E-3A19-4561-9D27-7438F8193185}"/>
    <dgm:cxn modelId="{FE3F6867-2B31-4FCC-8E44-CD4E2267F935}" type="presParOf" srcId="{CEF95764-2887-408B-966D-4E70541AA135}" destId="{77628DA7-65E1-4CC0-BE87-485375C3A61F}" srcOrd="0" destOrd="0" presId="urn:microsoft.com/office/officeart/2018/2/layout/IconVerticalSolidList"/>
    <dgm:cxn modelId="{511458CA-82D8-4E27-9A2C-2A16003F4470}" type="presParOf" srcId="{77628DA7-65E1-4CC0-BE87-485375C3A61F}" destId="{06ED5AFD-6E81-431D-8105-4D4CE7B1FACA}" srcOrd="0" destOrd="0" presId="urn:microsoft.com/office/officeart/2018/2/layout/IconVerticalSolidList"/>
    <dgm:cxn modelId="{474C6419-3F96-45D6-9EB5-07D64AE955FF}" type="presParOf" srcId="{77628DA7-65E1-4CC0-BE87-485375C3A61F}" destId="{615DA0B8-FB82-4208-A11E-630B0CAC1CBC}" srcOrd="1" destOrd="0" presId="urn:microsoft.com/office/officeart/2018/2/layout/IconVerticalSolidList"/>
    <dgm:cxn modelId="{A6AB7778-7FAB-4D2F-B084-8FE807454B2A}" type="presParOf" srcId="{77628DA7-65E1-4CC0-BE87-485375C3A61F}" destId="{5C551D8B-DECA-4822-837C-97A7074480C1}" srcOrd="2" destOrd="0" presId="urn:microsoft.com/office/officeart/2018/2/layout/IconVerticalSolidList"/>
    <dgm:cxn modelId="{F1EEF9F0-DCA5-4E01-AC31-22D3A77E8522}" type="presParOf" srcId="{77628DA7-65E1-4CC0-BE87-485375C3A61F}" destId="{F751ADF7-E828-4AE9-8563-FDC2A1B4958B}" srcOrd="3" destOrd="0" presId="urn:microsoft.com/office/officeart/2018/2/layout/IconVerticalSolidList"/>
    <dgm:cxn modelId="{DFF2E926-8717-4C7D-A652-554FBBBB6034}" type="presParOf" srcId="{CEF95764-2887-408B-966D-4E70541AA135}" destId="{9B9C14E9-A7DC-4124-907A-B6FD475DB5C4}" srcOrd="1" destOrd="0" presId="urn:microsoft.com/office/officeart/2018/2/layout/IconVerticalSolidList"/>
    <dgm:cxn modelId="{B3F2B49D-D71C-4096-9C06-0FA0959255A9}" type="presParOf" srcId="{CEF95764-2887-408B-966D-4E70541AA135}" destId="{586956C7-8CD3-4EEA-95F5-5237AAD415FB}" srcOrd="2" destOrd="0" presId="urn:microsoft.com/office/officeart/2018/2/layout/IconVerticalSolidList"/>
    <dgm:cxn modelId="{3AC67B4C-DAA7-4D0D-9130-11A8AFC1E678}" type="presParOf" srcId="{586956C7-8CD3-4EEA-95F5-5237AAD415FB}" destId="{52765CAF-4F94-441B-9061-B3BE77845E35}" srcOrd="0" destOrd="0" presId="urn:microsoft.com/office/officeart/2018/2/layout/IconVerticalSolidList"/>
    <dgm:cxn modelId="{6D048AB9-8EF1-4F40-BB47-BC28D59A6BEE}" type="presParOf" srcId="{586956C7-8CD3-4EEA-95F5-5237AAD415FB}" destId="{82DF5F12-321D-4A9E-AF93-21D2B8145A40}" srcOrd="1" destOrd="0" presId="urn:microsoft.com/office/officeart/2018/2/layout/IconVerticalSolidList"/>
    <dgm:cxn modelId="{3D029F87-F964-4BC2-BDB8-61641AB9F1F8}" type="presParOf" srcId="{586956C7-8CD3-4EEA-95F5-5237AAD415FB}" destId="{17A8F3A7-580F-49D5-B5C0-9EBDF896A52B}" srcOrd="2" destOrd="0" presId="urn:microsoft.com/office/officeart/2018/2/layout/IconVerticalSolidList"/>
    <dgm:cxn modelId="{9BFD8887-8C67-4026-9BE6-093E8AA1A94F}" type="presParOf" srcId="{586956C7-8CD3-4EEA-95F5-5237AAD415FB}" destId="{B3FF7C83-56D4-4E41-BE55-C6F2F2782BB3}" srcOrd="3" destOrd="0" presId="urn:microsoft.com/office/officeart/2018/2/layout/IconVerticalSolidList"/>
    <dgm:cxn modelId="{E8C632D4-E6F0-49A1-A894-F598270F531C}" type="presParOf" srcId="{CEF95764-2887-408B-966D-4E70541AA135}" destId="{D0EFA9BF-FFC7-412C-8F3B-974CA4A04AFC}" srcOrd="3" destOrd="0" presId="urn:microsoft.com/office/officeart/2018/2/layout/IconVerticalSolidList"/>
    <dgm:cxn modelId="{606F3854-EE30-4858-943E-0C65EB3C8D5A}" type="presParOf" srcId="{CEF95764-2887-408B-966D-4E70541AA135}" destId="{FA85C068-B880-43E5-9670-E314B08D0388}" srcOrd="4" destOrd="0" presId="urn:microsoft.com/office/officeart/2018/2/layout/IconVerticalSolidList"/>
    <dgm:cxn modelId="{7F21A236-AF90-4568-AFA5-6CFA40E18970}" type="presParOf" srcId="{FA85C068-B880-43E5-9670-E314B08D0388}" destId="{321AACA8-A71D-4567-AE8D-8C9FC5333F93}" srcOrd="0" destOrd="0" presId="urn:microsoft.com/office/officeart/2018/2/layout/IconVerticalSolidList"/>
    <dgm:cxn modelId="{DEDD2ABB-3AE7-4176-9AA7-01A9D7F846ED}" type="presParOf" srcId="{FA85C068-B880-43E5-9670-E314B08D0388}" destId="{F5F0688D-BF41-4ECD-AF56-B91D0FCD32AE}" srcOrd="1" destOrd="0" presId="urn:microsoft.com/office/officeart/2018/2/layout/IconVerticalSolidList"/>
    <dgm:cxn modelId="{DC776C21-B728-4935-9D1F-2738A93EC554}" type="presParOf" srcId="{FA85C068-B880-43E5-9670-E314B08D0388}" destId="{754AECB8-2F49-4A8E-A0D0-0362BA8C0AE6}" srcOrd="2" destOrd="0" presId="urn:microsoft.com/office/officeart/2018/2/layout/IconVerticalSolidList"/>
    <dgm:cxn modelId="{83316C54-C46A-417F-BB54-2BE93268ABAD}" type="presParOf" srcId="{FA85C068-B880-43E5-9670-E314B08D0388}" destId="{444E5FE6-5DB9-4366-83B5-87BACA07219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323428-29BE-46E4-A1B6-C88F2A344EE4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97F55B9-BE0F-401F-AB1D-2C0A738D20B2}">
      <dgm:prSet/>
      <dgm:spPr/>
      <dgm:t>
        <a:bodyPr/>
        <a:lstStyle/>
        <a:p>
          <a:r>
            <a:rPr lang="da-DK" baseline="0" dirty="0"/>
            <a:t>Det man (endnu) ikke har adgang til:</a:t>
          </a:r>
          <a:endParaRPr lang="en-US" dirty="0"/>
        </a:p>
      </dgm:t>
    </dgm:pt>
    <dgm:pt modelId="{E4572144-E2FC-41AA-BF44-47372E1C1612}" type="parTrans" cxnId="{DCA984F4-48C0-4090-AF6E-F3961818D3F9}">
      <dgm:prSet/>
      <dgm:spPr/>
      <dgm:t>
        <a:bodyPr/>
        <a:lstStyle/>
        <a:p>
          <a:endParaRPr lang="en-US"/>
        </a:p>
      </dgm:t>
    </dgm:pt>
    <dgm:pt modelId="{44CE882D-1691-44EA-BE76-756B8F8A4EB0}" type="sibTrans" cxnId="{DCA984F4-48C0-4090-AF6E-F3961818D3F9}">
      <dgm:prSet/>
      <dgm:spPr/>
      <dgm:t>
        <a:bodyPr/>
        <a:lstStyle/>
        <a:p>
          <a:endParaRPr lang="en-US"/>
        </a:p>
      </dgm:t>
    </dgm:pt>
    <dgm:pt modelId="{7C026F68-D1D5-4929-A6C5-489655E60A09}">
      <dgm:prSet/>
      <dgm:spPr/>
      <dgm:t>
        <a:bodyPr/>
        <a:lstStyle/>
        <a:p>
          <a:r>
            <a:rPr lang="da-DK" baseline="0" dirty="0"/>
            <a:t>Praksis generelt – svær praksis</a:t>
          </a:r>
          <a:endParaRPr lang="en-US" dirty="0"/>
        </a:p>
      </dgm:t>
    </dgm:pt>
    <dgm:pt modelId="{53ED23FB-95CD-4E76-8121-AE54BF9DB5D7}" type="parTrans" cxnId="{6126262F-05A9-4D86-BFC6-5DEDF2A0BA30}">
      <dgm:prSet/>
      <dgm:spPr/>
      <dgm:t>
        <a:bodyPr/>
        <a:lstStyle/>
        <a:p>
          <a:endParaRPr lang="en-US"/>
        </a:p>
      </dgm:t>
    </dgm:pt>
    <dgm:pt modelId="{1833E159-3012-4E16-A6E9-D1DE65710A7C}" type="sibTrans" cxnId="{6126262F-05A9-4D86-BFC6-5DEDF2A0BA30}">
      <dgm:prSet/>
      <dgm:spPr/>
      <dgm:t>
        <a:bodyPr/>
        <a:lstStyle/>
        <a:p>
          <a:endParaRPr lang="en-US"/>
        </a:p>
      </dgm:t>
    </dgm:pt>
    <dgm:pt modelId="{11F983C9-0433-43B7-9DED-D7B3131843C5}">
      <dgm:prSet/>
      <dgm:spPr/>
      <dgm:t>
        <a:bodyPr/>
        <a:lstStyle/>
        <a:p>
          <a:r>
            <a:rPr lang="da-DK" baseline="0"/>
            <a:t>Udfordrende farlige situationer</a:t>
          </a:r>
          <a:endParaRPr lang="en-US"/>
        </a:p>
      </dgm:t>
    </dgm:pt>
    <dgm:pt modelId="{CAFDE867-4478-41E3-8015-B241AB6CF229}" type="parTrans" cxnId="{132C888B-DED6-4EC3-A13E-35C5A066AAFE}">
      <dgm:prSet/>
      <dgm:spPr/>
      <dgm:t>
        <a:bodyPr/>
        <a:lstStyle/>
        <a:p>
          <a:endParaRPr lang="en-US"/>
        </a:p>
      </dgm:t>
    </dgm:pt>
    <dgm:pt modelId="{B2CC25FD-6AC0-4EB6-A225-8C7044EACEF3}" type="sibTrans" cxnId="{132C888B-DED6-4EC3-A13E-35C5A066AAFE}">
      <dgm:prSet/>
      <dgm:spPr/>
      <dgm:t>
        <a:bodyPr/>
        <a:lstStyle/>
        <a:p>
          <a:endParaRPr lang="en-US"/>
        </a:p>
      </dgm:t>
    </dgm:pt>
    <dgm:pt modelId="{3F4D26ED-933D-46A0-92AC-BB88D34B8390}">
      <dgm:prSet/>
      <dgm:spPr/>
      <dgm:t>
        <a:bodyPr/>
        <a:lstStyle/>
        <a:p>
          <a:r>
            <a:rPr lang="da-DK" baseline="0" dirty="0"/>
            <a:t>Det der er meget stort – det der er meget små</a:t>
          </a:r>
        </a:p>
      </dgm:t>
    </dgm:pt>
    <dgm:pt modelId="{116968BD-4274-4CA0-A4B9-9ED64F247B89}" type="parTrans" cxnId="{9652AC22-B93D-43B7-AE43-F5CA967CD1F3}">
      <dgm:prSet/>
      <dgm:spPr/>
      <dgm:t>
        <a:bodyPr/>
        <a:lstStyle/>
        <a:p>
          <a:endParaRPr lang="en-US"/>
        </a:p>
      </dgm:t>
    </dgm:pt>
    <dgm:pt modelId="{93364950-2085-4AA8-9320-22E5D04BF043}" type="sibTrans" cxnId="{9652AC22-B93D-43B7-AE43-F5CA967CD1F3}">
      <dgm:prSet/>
      <dgm:spPr/>
      <dgm:t>
        <a:bodyPr/>
        <a:lstStyle/>
        <a:p>
          <a:endParaRPr lang="en-US"/>
        </a:p>
      </dgm:t>
    </dgm:pt>
    <dgm:pt modelId="{A6D28738-085C-4BEE-8828-555196589BD0}">
      <dgm:prSet/>
      <dgm:spPr/>
      <dgm:t>
        <a:bodyPr/>
        <a:lstStyle/>
        <a:p>
          <a:r>
            <a:rPr lang="da-DK" baseline="0" dirty="0"/>
            <a:t>Det der er meget lang væk</a:t>
          </a:r>
          <a:endParaRPr lang="en-US" dirty="0"/>
        </a:p>
      </dgm:t>
    </dgm:pt>
    <dgm:pt modelId="{146C2B9A-B24A-48BF-898C-9831200E042A}" type="parTrans" cxnId="{4A69B3A7-02A0-41A8-8204-B7E7BAC75A34}">
      <dgm:prSet/>
      <dgm:spPr/>
      <dgm:t>
        <a:bodyPr/>
        <a:lstStyle/>
        <a:p>
          <a:endParaRPr lang="da-DK"/>
        </a:p>
      </dgm:t>
    </dgm:pt>
    <dgm:pt modelId="{C9C0BF20-A689-4F93-BECB-AEBC88A52EE7}" type="sibTrans" cxnId="{4A69B3A7-02A0-41A8-8204-B7E7BAC75A34}">
      <dgm:prSet/>
      <dgm:spPr/>
      <dgm:t>
        <a:bodyPr/>
        <a:lstStyle/>
        <a:p>
          <a:endParaRPr lang="da-DK"/>
        </a:p>
      </dgm:t>
    </dgm:pt>
    <dgm:pt modelId="{827E3182-6B73-434F-AE0D-C42AAA1C6BFE}" type="pres">
      <dgm:prSet presAssocID="{D9323428-29BE-46E4-A1B6-C88F2A344EE4}" presName="diagram" presStyleCnt="0">
        <dgm:presLayoutVars>
          <dgm:dir/>
          <dgm:resizeHandles val="exact"/>
        </dgm:presLayoutVars>
      </dgm:prSet>
      <dgm:spPr/>
    </dgm:pt>
    <dgm:pt modelId="{E8EBA04C-BD36-4C67-A96F-500110152A59}" type="pres">
      <dgm:prSet presAssocID="{597F55B9-BE0F-401F-AB1D-2C0A738D20B2}" presName="node" presStyleLbl="node1" presStyleIdx="0" presStyleCnt="5">
        <dgm:presLayoutVars>
          <dgm:bulletEnabled val="1"/>
        </dgm:presLayoutVars>
      </dgm:prSet>
      <dgm:spPr/>
    </dgm:pt>
    <dgm:pt modelId="{AFCE9A69-9E71-434E-A5F8-AF37C0856853}" type="pres">
      <dgm:prSet presAssocID="{44CE882D-1691-44EA-BE76-756B8F8A4EB0}" presName="sibTrans" presStyleCnt="0"/>
      <dgm:spPr/>
    </dgm:pt>
    <dgm:pt modelId="{7890076D-9F6D-4969-BB4C-9445B6367A90}" type="pres">
      <dgm:prSet presAssocID="{7C026F68-D1D5-4929-A6C5-489655E60A09}" presName="node" presStyleLbl="node1" presStyleIdx="1" presStyleCnt="5">
        <dgm:presLayoutVars>
          <dgm:bulletEnabled val="1"/>
        </dgm:presLayoutVars>
      </dgm:prSet>
      <dgm:spPr/>
    </dgm:pt>
    <dgm:pt modelId="{D032932F-C86A-42EB-B0EA-928E39DC2FB6}" type="pres">
      <dgm:prSet presAssocID="{1833E159-3012-4E16-A6E9-D1DE65710A7C}" presName="sibTrans" presStyleCnt="0"/>
      <dgm:spPr/>
    </dgm:pt>
    <dgm:pt modelId="{59C10DD9-86D1-4E62-A8A9-1311101D5592}" type="pres">
      <dgm:prSet presAssocID="{11F983C9-0433-43B7-9DED-D7B3131843C5}" presName="node" presStyleLbl="node1" presStyleIdx="2" presStyleCnt="5">
        <dgm:presLayoutVars>
          <dgm:bulletEnabled val="1"/>
        </dgm:presLayoutVars>
      </dgm:prSet>
      <dgm:spPr/>
    </dgm:pt>
    <dgm:pt modelId="{08F68A29-347F-48DE-8218-61E61960DBD2}" type="pres">
      <dgm:prSet presAssocID="{B2CC25FD-6AC0-4EB6-A225-8C7044EACEF3}" presName="sibTrans" presStyleCnt="0"/>
      <dgm:spPr/>
    </dgm:pt>
    <dgm:pt modelId="{8A90C5F2-A0ED-4201-93E7-3516A3E80FF7}" type="pres">
      <dgm:prSet presAssocID="{3F4D26ED-933D-46A0-92AC-BB88D34B8390}" presName="node" presStyleLbl="node1" presStyleIdx="3" presStyleCnt="5">
        <dgm:presLayoutVars>
          <dgm:bulletEnabled val="1"/>
        </dgm:presLayoutVars>
      </dgm:prSet>
      <dgm:spPr/>
    </dgm:pt>
    <dgm:pt modelId="{147B3444-D382-42F6-9491-780E855C96D8}" type="pres">
      <dgm:prSet presAssocID="{93364950-2085-4AA8-9320-22E5D04BF043}" presName="sibTrans" presStyleCnt="0"/>
      <dgm:spPr/>
    </dgm:pt>
    <dgm:pt modelId="{DB1310CD-F0E1-46D8-930C-5B3205633CE3}" type="pres">
      <dgm:prSet presAssocID="{A6D28738-085C-4BEE-8828-555196589BD0}" presName="node" presStyleLbl="node1" presStyleIdx="4" presStyleCnt="5">
        <dgm:presLayoutVars>
          <dgm:bulletEnabled val="1"/>
        </dgm:presLayoutVars>
      </dgm:prSet>
      <dgm:spPr/>
    </dgm:pt>
  </dgm:ptLst>
  <dgm:cxnLst>
    <dgm:cxn modelId="{ED577E01-241D-4124-A0C8-957EB1287FFC}" type="presOf" srcId="{3F4D26ED-933D-46A0-92AC-BB88D34B8390}" destId="{8A90C5F2-A0ED-4201-93E7-3516A3E80FF7}" srcOrd="0" destOrd="0" presId="urn:microsoft.com/office/officeart/2005/8/layout/default"/>
    <dgm:cxn modelId="{9652AC22-B93D-43B7-AE43-F5CA967CD1F3}" srcId="{D9323428-29BE-46E4-A1B6-C88F2A344EE4}" destId="{3F4D26ED-933D-46A0-92AC-BB88D34B8390}" srcOrd="3" destOrd="0" parTransId="{116968BD-4274-4CA0-A4B9-9ED64F247B89}" sibTransId="{93364950-2085-4AA8-9320-22E5D04BF043}"/>
    <dgm:cxn modelId="{6126262F-05A9-4D86-BFC6-5DEDF2A0BA30}" srcId="{D9323428-29BE-46E4-A1B6-C88F2A344EE4}" destId="{7C026F68-D1D5-4929-A6C5-489655E60A09}" srcOrd="1" destOrd="0" parTransId="{53ED23FB-95CD-4E76-8121-AE54BF9DB5D7}" sibTransId="{1833E159-3012-4E16-A6E9-D1DE65710A7C}"/>
    <dgm:cxn modelId="{E4723047-333E-4935-BBE1-CE99DDDBF104}" type="presOf" srcId="{A6D28738-085C-4BEE-8828-555196589BD0}" destId="{DB1310CD-F0E1-46D8-930C-5B3205633CE3}" srcOrd="0" destOrd="0" presId="urn:microsoft.com/office/officeart/2005/8/layout/default"/>
    <dgm:cxn modelId="{90779156-8975-475F-B3CF-DA3797048C3D}" type="presOf" srcId="{D9323428-29BE-46E4-A1B6-C88F2A344EE4}" destId="{827E3182-6B73-434F-AE0D-C42AAA1C6BFE}" srcOrd="0" destOrd="0" presId="urn:microsoft.com/office/officeart/2005/8/layout/default"/>
    <dgm:cxn modelId="{132C888B-DED6-4EC3-A13E-35C5A066AAFE}" srcId="{D9323428-29BE-46E4-A1B6-C88F2A344EE4}" destId="{11F983C9-0433-43B7-9DED-D7B3131843C5}" srcOrd="2" destOrd="0" parTransId="{CAFDE867-4478-41E3-8015-B241AB6CF229}" sibTransId="{B2CC25FD-6AC0-4EB6-A225-8C7044EACEF3}"/>
    <dgm:cxn modelId="{4A69B3A7-02A0-41A8-8204-B7E7BAC75A34}" srcId="{D9323428-29BE-46E4-A1B6-C88F2A344EE4}" destId="{A6D28738-085C-4BEE-8828-555196589BD0}" srcOrd="4" destOrd="0" parTransId="{146C2B9A-B24A-48BF-898C-9831200E042A}" sibTransId="{C9C0BF20-A689-4F93-BECB-AEBC88A52EE7}"/>
    <dgm:cxn modelId="{744BEBB9-F160-4F5B-97D6-A21EA5CBBDCF}" type="presOf" srcId="{7C026F68-D1D5-4929-A6C5-489655E60A09}" destId="{7890076D-9F6D-4969-BB4C-9445B6367A90}" srcOrd="0" destOrd="0" presId="urn:microsoft.com/office/officeart/2005/8/layout/default"/>
    <dgm:cxn modelId="{21196FC9-03CB-4E3B-80E3-48CF3F64DC95}" type="presOf" srcId="{11F983C9-0433-43B7-9DED-D7B3131843C5}" destId="{59C10DD9-86D1-4E62-A8A9-1311101D5592}" srcOrd="0" destOrd="0" presId="urn:microsoft.com/office/officeart/2005/8/layout/default"/>
    <dgm:cxn modelId="{83D731E3-FCCA-41B3-BBFB-19FAA1876D67}" type="presOf" srcId="{597F55B9-BE0F-401F-AB1D-2C0A738D20B2}" destId="{E8EBA04C-BD36-4C67-A96F-500110152A59}" srcOrd="0" destOrd="0" presId="urn:microsoft.com/office/officeart/2005/8/layout/default"/>
    <dgm:cxn modelId="{DCA984F4-48C0-4090-AF6E-F3961818D3F9}" srcId="{D9323428-29BE-46E4-A1B6-C88F2A344EE4}" destId="{597F55B9-BE0F-401F-AB1D-2C0A738D20B2}" srcOrd="0" destOrd="0" parTransId="{E4572144-E2FC-41AA-BF44-47372E1C1612}" sibTransId="{44CE882D-1691-44EA-BE76-756B8F8A4EB0}"/>
    <dgm:cxn modelId="{BE05A301-37A6-4095-A85C-34653643AFA0}" type="presParOf" srcId="{827E3182-6B73-434F-AE0D-C42AAA1C6BFE}" destId="{E8EBA04C-BD36-4C67-A96F-500110152A59}" srcOrd="0" destOrd="0" presId="urn:microsoft.com/office/officeart/2005/8/layout/default"/>
    <dgm:cxn modelId="{F8AEA7EF-248F-40A0-8BE7-19144CD50D2E}" type="presParOf" srcId="{827E3182-6B73-434F-AE0D-C42AAA1C6BFE}" destId="{AFCE9A69-9E71-434E-A5F8-AF37C0856853}" srcOrd="1" destOrd="0" presId="urn:microsoft.com/office/officeart/2005/8/layout/default"/>
    <dgm:cxn modelId="{62A427E8-8314-476F-B229-22C881525E0C}" type="presParOf" srcId="{827E3182-6B73-434F-AE0D-C42AAA1C6BFE}" destId="{7890076D-9F6D-4969-BB4C-9445B6367A90}" srcOrd="2" destOrd="0" presId="urn:microsoft.com/office/officeart/2005/8/layout/default"/>
    <dgm:cxn modelId="{1BDB291D-49FA-45E2-A05E-527518367EDF}" type="presParOf" srcId="{827E3182-6B73-434F-AE0D-C42AAA1C6BFE}" destId="{D032932F-C86A-42EB-B0EA-928E39DC2FB6}" srcOrd="3" destOrd="0" presId="urn:microsoft.com/office/officeart/2005/8/layout/default"/>
    <dgm:cxn modelId="{A8519D54-7430-4120-A507-12FAD0A73886}" type="presParOf" srcId="{827E3182-6B73-434F-AE0D-C42AAA1C6BFE}" destId="{59C10DD9-86D1-4E62-A8A9-1311101D5592}" srcOrd="4" destOrd="0" presId="urn:microsoft.com/office/officeart/2005/8/layout/default"/>
    <dgm:cxn modelId="{5FF639E7-08E6-4CF9-9C87-054DE759CBEA}" type="presParOf" srcId="{827E3182-6B73-434F-AE0D-C42AAA1C6BFE}" destId="{08F68A29-347F-48DE-8218-61E61960DBD2}" srcOrd="5" destOrd="0" presId="urn:microsoft.com/office/officeart/2005/8/layout/default"/>
    <dgm:cxn modelId="{AD46662F-4A42-4708-8CF8-809C135A647C}" type="presParOf" srcId="{827E3182-6B73-434F-AE0D-C42AAA1C6BFE}" destId="{8A90C5F2-A0ED-4201-93E7-3516A3E80FF7}" srcOrd="6" destOrd="0" presId="urn:microsoft.com/office/officeart/2005/8/layout/default"/>
    <dgm:cxn modelId="{A0B38575-E145-4D77-A39D-A8E7CB47C28F}" type="presParOf" srcId="{827E3182-6B73-434F-AE0D-C42AAA1C6BFE}" destId="{147B3444-D382-42F6-9491-780E855C96D8}" srcOrd="7" destOrd="0" presId="urn:microsoft.com/office/officeart/2005/8/layout/default"/>
    <dgm:cxn modelId="{65BC8E54-D213-4D86-ABEA-E5E80080F656}" type="presParOf" srcId="{827E3182-6B73-434F-AE0D-C42AAA1C6BFE}" destId="{DB1310CD-F0E1-46D8-930C-5B3205633CE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25FA99-F40E-4DC3-BA45-023941785012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5A94410-EA18-469A-B8B8-73482D924300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Iagttage - Deltage</a:t>
          </a:r>
          <a:endParaRPr lang="en-US"/>
        </a:p>
      </dgm:t>
    </dgm:pt>
    <dgm:pt modelId="{E4ABDE6D-4106-41EB-91D5-3EBB0F08E0E8}" type="parTrans" cxnId="{7D6D96D8-EC75-4732-945B-BD71CB97AEC1}">
      <dgm:prSet/>
      <dgm:spPr/>
      <dgm:t>
        <a:bodyPr/>
        <a:lstStyle/>
        <a:p>
          <a:endParaRPr lang="en-US"/>
        </a:p>
      </dgm:t>
    </dgm:pt>
    <dgm:pt modelId="{2AF927DF-4205-4E80-8FD5-DD54D7AFCC1E}" type="sibTrans" cxnId="{7D6D96D8-EC75-4732-945B-BD71CB97AEC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E7C24FD-0A55-4355-8760-0FEEA42A1D27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Gøre - reflektere</a:t>
          </a:r>
          <a:endParaRPr lang="en-US"/>
        </a:p>
      </dgm:t>
    </dgm:pt>
    <dgm:pt modelId="{24524AE7-D762-4D74-981D-58E784309D3E}" type="parTrans" cxnId="{57909818-D4D5-45EA-9DA7-B45B70560A74}">
      <dgm:prSet/>
      <dgm:spPr/>
      <dgm:t>
        <a:bodyPr/>
        <a:lstStyle/>
        <a:p>
          <a:endParaRPr lang="en-US"/>
        </a:p>
      </dgm:t>
    </dgm:pt>
    <dgm:pt modelId="{637F6453-262B-413E-917D-53783E99207C}" type="sibTrans" cxnId="{57909818-D4D5-45EA-9DA7-B45B70560A7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B235E25-099D-4E22-BC81-F87CC6631D43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Dele/artikulere</a:t>
          </a:r>
          <a:endParaRPr lang="en-US"/>
        </a:p>
      </dgm:t>
    </dgm:pt>
    <dgm:pt modelId="{1A961F21-B3EC-45FF-A572-490FEE66BF6E}" type="parTrans" cxnId="{B90E3ABB-E2BB-4888-B970-EC834BBE1D99}">
      <dgm:prSet/>
      <dgm:spPr/>
      <dgm:t>
        <a:bodyPr/>
        <a:lstStyle/>
        <a:p>
          <a:endParaRPr lang="en-US"/>
        </a:p>
      </dgm:t>
    </dgm:pt>
    <dgm:pt modelId="{87210533-FEC5-4F4F-B97A-CD7490C3BC43}" type="sibTrans" cxnId="{B90E3ABB-E2BB-4888-B970-EC834BBE1D9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D0C3B83-12AE-4C19-95D5-BB3419970E53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”Immerse” – skabe afstand</a:t>
          </a:r>
          <a:endParaRPr lang="en-US"/>
        </a:p>
      </dgm:t>
    </dgm:pt>
    <dgm:pt modelId="{F9B0CB30-E80F-467B-A142-6D2DC44BCE64}" type="parTrans" cxnId="{B3B59222-9D64-4E1C-BEB0-3BF63B842E9F}">
      <dgm:prSet/>
      <dgm:spPr/>
      <dgm:t>
        <a:bodyPr/>
        <a:lstStyle/>
        <a:p>
          <a:endParaRPr lang="en-US"/>
        </a:p>
      </dgm:t>
    </dgm:pt>
    <dgm:pt modelId="{8FB52FCA-A497-4CD1-99CB-2035A5311FFB}" type="sibTrans" cxnId="{B3B59222-9D64-4E1C-BEB0-3BF63B842E9F}">
      <dgm:prSet/>
      <dgm:spPr/>
      <dgm:t>
        <a:bodyPr/>
        <a:lstStyle/>
        <a:p>
          <a:endParaRPr lang="en-US"/>
        </a:p>
      </dgm:t>
    </dgm:pt>
    <dgm:pt modelId="{93D421F2-E119-4781-B622-2ACC2A329EF0}" type="pres">
      <dgm:prSet presAssocID="{5E25FA99-F40E-4DC3-BA45-023941785012}" presName="root" presStyleCnt="0">
        <dgm:presLayoutVars>
          <dgm:dir/>
          <dgm:resizeHandles val="exact"/>
        </dgm:presLayoutVars>
      </dgm:prSet>
      <dgm:spPr/>
    </dgm:pt>
    <dgm:pt modelId="{5DCBCB62-12DF-4E00-ACB0-D0979D8FE771}" type="pres">
      <dgm:prSet presAssocID="{5E25FA99-F40E-4DC3-BA45-023941785012}" presName="container" presStyleCnt="0">
        <dgm:presLayoutVars>
          <dgm:dir/>
          <dgm:resizeHandles val="exact"/>
        </dgm:presLayoutVars>
      </dgm:prSet>
      <dgm:spPr/>
    </dgm:pt>
    <dgm:pt modelId="{E0691F9F-7280-4634-A583-EC079DFB2D51}" type="pres">
      <dgm:prSet presAssocID="{F5A94410-EA18-469A-B8B8-73482D924300}" presName="compNode" presStyleCnt="0"/>
      <dgm:spPr/>
    </dgm:pt>
    <dgm:pt modelId="{1223341D-C32B-4A0D-9776-42BE980DC094}" type="pres">
      <dgm:prSet presAssocID="{F5A94410-EA18-469A-B8B8-73482D924300}" presName="iconBgRect" presStyleLbl="bgShp" presStyleIdx="0" presStyleCnt="4"/>
      <dgm:spPr/>
    </dgm:pt>
    <dgm:pt modelId="{EEDF449B-07E6-4B4E-B557-49ADF4CDF556}" type="pres">
      <dgm:prSet presAssocID="{F5A94410-EA18-469A-B8B8-73482D92430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Øjne"/>
        </a:ext>
      </dgm:extLst>
    </dgm:pt>
    <dgm:pt modelId="{AE8654E8-A9AF-4D7C-A7FD-F7DEA7480185}" type="pres">
      <dgm:prSet presAssocID="{F5A94410-EA18-469A-B8B8-73482D924300}" presName="spaceRect" presStyleCnt="0"/>
      <dgm:spPr/>
    </dgm:pt>
    <dgm:pt modelId="{22617D3E-B8A1-4830-9F87-DEC116E77A27}" type="pres">
      <dgm:prSet presAssocID="{F5A94410-EA18-469A-B8B8-73482D924300}" presName="textRect" presStyleLbl="revTx" presStyleIdx="0" presStyleCnt="4">
        <dgm:presLayoutVars>
          <dgm:chMax val="1"/>
          <dgm:chPref val="1"/>
        </dgm:presLayoutVars>
      </dgm:prSet>
      <dgm:spPr/>
    </dgm:pt>
    <dgm:pt modelId="{204C9CA0-D3E2-4F79-BF7D-42E1B263B041}" type="pres">
      <dgm:prSet presAssocID="{2AF927DF-4205-4E80-8FD5-DD54D7AFCC1E}" presName="sibTrans" presStyleLbl="sibTrans2D1" presStyleIdx="0" presStyleCnt="0"/>
      <dgm:spPr/>
    </dgm:pt>
    <dgm:pt modelId="{342A3FD2-1634-4321-85DC-F5DA23C3F830}" type="pres">
      <dgm:prSet presAssocID="{AE7C24FD-0A55-4355-8760-0FEEA42A1D27}" presName="compNode" presStyleCnt="0"/>
      <dgm:spPr/>
    </dgm:pt>
    <dgm:pt modelId="{E303EED0-F9F4-42A0-907D-D0DFB7C7882D}" type="pres">
      <dgm:prSet presAssocID="{AE7C24FD-0A55-4355-8760-0FEEA42A1D27}" presName="iconBgRect" presStyleLbl="bgShp" presStyleIdx="1" presStyleCnt="4"/>
      <dgm:spPr/>
    </dgm:pt>
    <dgm:pt modelId="{E2A3C6EF-9B14-45E0-A348-613AC9B6F076}" type="pres">
      <dgm:prSet presAssocID="{AE7C24FD-0A55-4355-8760-0FEEA42A1D2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1CF2E5F9-D258-47F1-880A-C28F5F43AC72}" type="pres">
      <dgm:prSet presAssocID="{AE7C24FD-0A55-4355-8760-0FEEA42A1D27}" presName="spaceRect" presStyleCnt="0"/>
      <dgm:spPr/>
    </dgm:pt>
    <dgm:pt modelId="{5212FEDC-E3E6-4AE8-AF82-771B1298449A}" type="pres">
      <dgm:prSet presAssocID="{AE7C24FD-0A55-4355-8760-0FEEA42A1D27}" presName="textRect" presStyleLbl="revTx" presStyleIdx="1" presStyleCnt="4">
        <dgm:presLayoutVars>
          <dgm:chMax val="1"/>
          <dgm:chPref val="1"/>
        </dgm:presLayoutVars>
      </dgm:prSet>
      <dgm:spPr/>
    </dgm:pt>
    <dgm:pt modelId="{C3AAF372-B26F-4210-82A1-8D3040F716DB}" type="pres">
      <dgm:prSet presAssocID="{637F6453-262B-413E-917D-53783E99207C}" presName="sibTrans" presStyleLbl="sibTrans2D1" presStyleIdx="0" presStyleCnt="0"/>
      <dgm:spPr/>
    </dgm:pt>
    <dgm:pt modelId="{DA4D6332-3692-4013-A154-97CFC19364A2}" type="pres">
      <dgm:prSet presAssocID="{BB235E25-099D-4E22-BC81-F87CC6631D43}" presName="compNode" presStyleCnt="0"/>
      <dgm:spPr/>
    </dgm:pt>
    <dgm:pt modelId="{AA2BF6CD-1E3D-4B16-AE23-6E63B0731621}" type="pres">
      <dgm:prSet presAssocID="{BB235E25-099D-4E22-BC81-F87CC6631D43}" presName="iconBgRect" presStyleLbl="bgShp" presStyleIdx="2" presStyleCnt="4"/>
      <dgm:spPr/>
    </dgm:pt>
    <dgm:pt modelId="{03358403-56DA-4230-8B47-42D51DBD4C03}" type="pres">
      <dgm:prSet presAssocID="{BB235E25-099D-4E22-BC81-F87CC6631D4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ndhjul"/>
        </a:ext>
      </dgm:extLst>
    </dgm:pt>
    <dgm:pt modelId="{7545F4A4-209B-45A7-921F-EE61B85075E3}" type="pres">
      <dgm:prSet presAssocID="{BB235E25-099D-4E22-BC81-F87CC6631D43}" presName="spaceRect" presStyleCnt="0"/>
      <dgm:spPr/>
    </dgm:pt>
    <dgm:pt modelId="{B1916FEC-1011-4FB7-B0FD-41AA36354CFB}" type="pres">
      <dgm:prSet presAssocID="{BB235E25-099D-4E22-BC81-F87CC6631D43}" presName="textRect" presStyleLbl="revTx" presStyleIdx="2" presStyleCnt="4">
        <dgm:presLayoutVars>
          <dgm:chMax val="1"/>
          <dgm:chPref val="1"/>
        </dgm:presLayoutVars>
      </dgm:prSet>
      <dgm:spPr/>
    </dgm:pt>
    <dgm:pt modelId="{CD51EFB4-D1CE-41D1-B11F-A4AC7C413A31}" type="pres">
      <dgm:prSet presAssocID="{87210533-FEC5-4F4F-B97A-CD7490C3BC43}" presName="sibTrans" presStyleLbl="sibTrans2D1" presStyleIdx="0" presStyleCnt="0"/>
      <dgm:spPr/>
    </dgm:pt>
    <dgm:pt modelId="{EE8580C5-301C-46AE-80DE-59202C46AF11}" type="pres">
      <dgm:prSet presAssocID="{8D0C3B83-12AE-4C19-95D5-BB3419970E53}" presName="compNode" presStyleCnt="0"/>
      <dgm:spPr/>
    </dgm:pt>
    <dgm:pt modelId="{5B7ED344-0F62-4170-A187-881540D9B268}" type="pres">
      <dgm:prSet presAssocID="{8D0C3B83-12AE-4C19-95D5-BB3419970E53}" presName="iconBgRect" presStyleLbl="bgShp" presStyleIdx="3" presStyleCnt="4"/>
      <dgm:spPr/>
    </dgm:pt>
    <dgm:pt modelId="{DCF18469-5134-40C2-B936-FFBDA24C714B}" type="pres">
      <dgm:prSet presAssocID="{8D0C3B83-12AE-4C19-95D5-BB3419970E5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B3A5C0A8-3A41-4B91-8C40-DF5854F22881}" type="pres">
      <dgm:prSet presAssocID="{8D0C3B83-12AE-4C19-95D5-BB3419970E53}" presName="spaceRect" presStyleCnt="0"/>
      <dgm:spPr/>
    </dgm:pt>
    <dgm:pt modelId="{099165CB-F9CD-4674-A8D1-2A38BC3E2A04}" type="pres">
      <dgm:prSet presAssocID="{8D0C3B83-12AE-4C19-95D5-BB3419970E5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7909818-D4D5-45EA-9DA7-B45B70560A74}" srcId="{5E25FA99-F40E-4DC3-BA45-023941785012}" destId="{AE7C24FD-0A55-4355-8760-0FEEA42A1D27}" srcOrd="1" destOrd="0" parTransId="{24524AE7-D762-4D74-981D-58E784309D3E}" sibTransId="{637F6453-262B-413E-917D-53783E99207C}"/>
    <dgm:cxn modelId="{A137791A-5777-4172-A4DC-BC8FFDA9D850}" type="presOf" srcId="{87210533-FEC5-4F4F-B97A-CD7490C3BC43}" destId="{CD51EFB4-D1CE-41D1-B11F-A4AC7C413A31}" srcOrd="0" destOrd="0" presId="urn:microsoft.com/office/officeart/2018/2/layout/IconCircleList"/>
    <dgm:cxn modelId="{10F1401C-A9EC-42FD-8771-E030376CF806}" type="presOf" srcId="{2AF927DF-4205-4E80-8FD5-DD54D7AFCC1E}" destId="{204C9CA0-D3E2-4F79-BF7D-42E1B263B041}" srcOrd="0" destOrd="0" presId="urn:microsoft.com/office/officeart/2018/2/layout/IconCircleList"/>
    <dgm:cxn modelId="{B3B59222-9D64-4E1C-BEB0-3BF63B842E9F}" srcId="{5E25FA99-F40E-4DC3-BA45-023941785012}" destId="{8D0C3B83-12AE-4C19-95D5-BB3419970E53}" srcOrd="3" destOrd="0" parTransId="{F9B0CB30-E80F-467B-A142-6D2DC44BCE64}" sibTransId="{8FB52FCA-A497-4CD1-99CB-2035A5311FFB}"/>
    <dgm:cxn modelId="{5320F25F-32E9-49B5-B0F1-42507824F3AB}" type="presOf" srcId="{BB235E25-099D-4E22-BC81-F87CC6631D43}" destId="{B1916FEC-1011-4FB7-B0FD-41AA36354CFB}" srcOrd="0" destOrd="0" presId="urn:microsoft.com/office/officeart/2018/2/layout/IconCircleList"/>
    <dgm:cxn modelId="{6D9BBC62-4F28-4F39-B88D-BAF2F3C63A21}" type="presOf" srcId="{5E25FA99-F40E-4DC3-BA45-023941785012}" destId="{93D421F2-E119-4781-B622-2ACC2A329EF0}" srcOrd="0" destOrd="0" presId="urn:microsoft.com/office/officeart/2018/2/layout/IconCircleList"/>
    <dgm:cxn modelId="{0EC45B99-006B-4167-9B52-4FE338DAAA89}" type="presOf" srcId="{637F6453-262B-413E-917D-53783E99207C}" destId="{C3AAF372-B26F-4210-82A1-8D3040F716DB}" srcOrd="0" destOrd="0" presId="urn:microsoft.com/office/officeart/2018/2/layout/IconCircleList"/>
    <dgm:cxn modelId="{BAB27BA4-B8F9-4C53-A8FE-C48B698E1B4A}" type="presOf" srcId="{AE7C24FD-0A55-4355-8760-0FEEA42A1D27}" destId="{5212FEDC-E3E6-4AE8-AF82-771B1298449A}" srcOrd="0" destOrd="0" presId="urn:microsoft.com/office/officeart/2018/2/layout/IconCircleList"/>
    <dgm:cxn modelId="{B90E3ABB-E2BB-4888-B970-EC834BBE1D99}" srcId="{5E25FA99-F40E-4DC3-BA45-023941785012}" destId="{BB235E25-099D-4E22-BC81-F87CC6631D43}" srcOrd="2" destOrd="0" parTransId="{1A961F21-B3EC-45FF-A572-490FEE66BF6E}" sibTransId="{87210533-FEC5-4F4F-B97A-CD7490C3BC43}"/>
    <dgm:cxn modelId="{8496D8D0-86DE-40C2-B979-1EA5C6DD88BB}" type="presOf" srcId="{F5A94410-EA18-469A-B8B8-73482D924300}" destId="{22617D3E-B8A1-4830-9F87-DEC116E77A27}" srcOrd="0" destOrd="0" presId="urn:microsoft.com/office/officeart/2018/2/layout/IconCircleList"/>
    <dgm:cxn modelId="{7D6D96D8-EC75-4732-945B-BD71CB97AEC1}" srcId="{5E25FA99-F40E-4DC3-BA45-023941785012}" destId="{F5A94410-EA18-469A-B8B8-73482D924300}" srcOrd="0" destOrd="0" parTransId="{E4ABDE6D-4106-41EB-91D5-3EBB0F08E0E8}" sibTransId="{2AF927DF-4205-4E80-8FD5-DD54D7AFCC1E}"/>
    <dgm:cxn modelId="{FB0BF3F9-07FC-45C2-B675-FEF7B10CD38B}" type="presOf" srcId="{8D0C3B83-12AE-4C19-95D5-BB3419970E53}" destId="{099165CB-F9CD-4674-A8D1-2A38BC3E2A04}" srcOrd="0" destOrd="0" presId="urn:microsoft.com/office/officeart/2018/2/layout/IconCircleList"/>
    <dgm:cxn modelId="{7CA1775C-4555-4C09-9013-DF3EB8015F7C}" type="presParOf" srcId="{93D421F2-E119-4781-B622-2ACC2A329EF0}" destId="{5DCBCB62-12DF-4E00-ACB0-D0979D8FE771}" srcOrd="0" destOrd="0" presId="urn:microsoft.com/office/officeart/2018/2/layout/IconCircleList"/>
    <dgm:cxn modelId="{78E1DBA1-7D15-4C9B-8B0F-9B232FC1D164}" type="presParOf" srcId="{5DCBCB62-12DF-4E00-ACB0-D0979D8FE771}" destId="{E0691F9F-7280-4634-A583-EC079DFB2D51}" srcOrd="0" destOrd="0" presId="urn:microsoft.com/office/officeart/2018/2/layout/IconCircleList"/>
    <dgm:cxn modelId="{8F8502B4-8661-4702-ABC3-9D9B29888AF1}" type="presParOf" srcId="{E0691F9F-7280-4634-A583-EC079DFB2D51}" destId="{1223341D-C32B-4A0D-9776-42BE980DC094}" srcOrd="0" destOrd="0" presId="urn:microsoft.com/office/officeart/2018/2/layout/IconCircleList"/>
    <dgm:cxn modelId="{E9552850-EFF3-48C3-9409-B113B6B53F75}" type="presParOf" srcId="{E0691F9F-7280-4634-A583-EC079DFB2D51}" destId="{EEDF449B-07E6-4B4E-B557-49ADF4CDF556}" srcOrd="1" destOrd="0" presId="urn:microsoft.com/office/officeart/2018/2/layout/IconCircleList"/>
    <dgm:cxn modelId="{B6486794-A233-43C4-B547-999B47F5C5D9}" type="presParOf" srcId="{E0691F9F-7280-4634-A583-EC079DFB2D51}" destId="{AE8654E8-A9AF-4D7C-A7FD-F7DEA7480185}" srcOrd="2" destOrd="0" presId="urn:microsoft.com/office/officeart/2018/2/layout/IconCircleList"/>
    <dgm:cxn modelId="{517E17EA-02C4-416E-A969-BABE62BCC28E}" type="presParOf" srcId="{E0691F9F-7280-4634-A583-EC079DFB2D51}" destId="{22617D3E-B8A1-4830-9F87-DEC116E77A27}" srcOrd="3" destOrd="0" presId="urn:microsoft.com/office/officeart/2018/2/layout/IconCircleList"/>
    <dgm:cxn modelId="{5D709F3B-2319-4756-BB88-3FE8D17C0319}" type="presParOf" srcId="{5DCBCB62-12DF-4E00-ACB0-D0979D8FE771}" destId="{204C9CA0-D3E2-4F79-BF7D-42E1B263B041}" srcOrd="1" destOrd="0" presId="urn:microsoft.com/office/officeart/2018/2/layout/IconCircleList"/>
    <dgm:cxn modelId="{47D1A62E-A1E6-4443-B229-A15FACEB65E7}" type="presParOf" srcId="{5DCBCB62-12DF-4E00-ACB0-D0979D8FE771}" destId="{342A3FD2-1634-4321-85DC-F5DA23C3F830}" srcOrd="2" destOrd="0" presId="urn:microsoft.com/office/officeart/2018/2/layout/IconCircleList"/>
    <dgm:cxn modelId="{B9E9E5BD-6329-4A93-AEAE-A8A64B1195CA}" type="presParOf" srcId="{342A3FD2-1634-4321-85DC-F5DA23C3F830}" destId="{E303EED0-F9F4-42A0-907D-D0DFB7C7882D}" srcOrd="0" destOrd="0" presId="urn:microsoft.com/office/officeart/2018/2/layout/IconCircleList"/>
    <dgm:cxn modelId="{9D80AF4A-05A0-40F8-8CA4-88642A265534}" type="presParOf" srcId="{342A3FD2-1634-4321-85DC-F5DA23C3F830}" destId="{E2A3C6EF-9B14-45E0-A348-613AC9B6F076}" srcOrd="1" destOrd="0" presId="urn:microsoft.com/office/officeart/2018/2/layout/IconCircleList"/>
    <dgm:cxn modelId="{7EE3810B-9A48-4501-AE22-A431C611CB90}" type="presParOf" srcId="{342A3FD2-1634-4321-85DC-F5DA23C3F830}" destId="{1CF2E5F9-D258-47F1-880A-C28F5F43AC72}" srcOrd="2" destOrd="0" presId="urn:microsoft.com/office/officeart/2018/2/layout/IconCircleList"/>
    <dgm:cxn modelId="{E031F1E9-B452-49E8-AB73-FDA0F9C0C4F2}" type="presParOf" srcId="{342A3FD2-1634-4321-85DC-F5DA23C3F830}" destId="{5212FEDC-E3E6-4AE8-AF82-771B1298449A}" srcOrd="3" destOrd="0" presId="urn:microsoft.com/office/officeart/2018/2/layout/IconCircleList"/>
    <dgm:cxn modelId="{72CEFBFC-2646-4766-80CA-AF9387DA526E}" type="presParOf" srcId="{5DCBCB62-12DF-4E00-ACB0-D0979D8FE771}" destId="{C3AAF372-B26F-4210-82A1-8D3040F716DB}" srcOrd="3" destOrd="0" presId="urn:microsoft.com/office/officeart/2018/2/layout/IconCircleList"/>
    <dgm:cxn modelId="{BC8A8993-67B8-441B-9DD6-7997E82F80FB}" type="presParOf" srcId="{5DCBCB62-12DF-4E00-ACB0-D0979D8FE771}" destId="{DA4D6332-3692-4013-A154-97CFC19364A2}" srcOrd="4" destOrd="0" presId="urn:microsoft.com/office/officeart/2018/2/layout/IconCircleList"/>
    <dgm:cxn modelId="{85C643D6-B612-4C65-82FE-0423EF25B1A2}" type="presParOf" srcId="{DA4D6332-3692-4013-A154-97CFC19364A2}" destId="{AA2BF6CD-1E3D-4B16-AE23-6E63B0731621}" srcOrd="0" destOrd="0" presId="urn:microsoft.com/office/officeart/2018/2/layout/IconCircleList"/>
    <dgm:cxn modelId="{E8D4AC54-7EA9-49B5-9571-EC3164D72E92}" type="presParOf" srcId="{DA4D6332-3692-4013-A154-97CFC19364A2}" destId="{03358403-56DA-4230-8B47-42D51DBD4C03}" srcOrd="1" destOrd="0" presId="urn:microsoft.com/office/officeart/2018/2/layout/IconCircleList"/>
    <dgm:cxn modelId="{98B6035D-1DB4-4FAD-A501-26B88419739F}" type="presParOf" srcId="{DA4D6332-3692-4013-A154-97CFC19364A2}" destId="{7545F4A4-209B-45A7-921F-EE61B85075E3}" srcOrd="2" destOrd="0" presId="urn:microsoft.com/office/officeart/2018/2/layout/IconCircleList"/>
    <dgm:cxn modelId="{A8079BC8-A4D3-4114-978B-2939762C301C}" type="presParOf" srcId="{DA4D6332-3692-4013-A154-97CFC19364A2}" destId="{B1916FEC-1011-4FB7-B0FD-41AA36354CFB}" srcOrd="3" destOrd="0" presId="urn:microsoft.com/office/officeart/2018/2/layout/IconCircleList"/>
    <dgm:cxn modelId="{0188CC6C-A4E3-4614-8A1E-FEFB21551CB6}" type="presParOf" srcId="{5DCBCB62-12DF-4E00-ACB0-D0979D8FE771}" destId="{CD51EFB4-D1CE-41D1-B11F-A4AC7C413A31}" srcOrd="5" destOrd="0" presId="urn:microsoft.com/office/officeart/2018/2/layout/IconCircleList"/>
    <dgm:cxn modelId="{73BB4A08-DC24-4FE4-9F14-9B33D1B384AB}" type="presParOf" srcId="{5DCBCB62-12DF-4E00-ACB0-D0979D8FE771}" destId="{EE8580C5-301C-46AE-80DE-59202C46AF11}" srcOrd="6" destOrd="0" presId="urn:microsoft.com/office/officeart/2018/2/layout/IconCircleList"/>
    <dgm:cxn modelId="{E866D8F7-CC57-4F1A-96D7-AF7A98E34D4D}" type="presParOf" srcId="{EE8580C5-301C-46AE-80DE-59202C46AF11}" destId="{5B7ED344-0F62-4170-A187-881540D9B268}" srcOrd="0" destOrd="0" presId="urn:microsoft.com/office/officeart/2018/2/layout/IconCircleList"/>
    <dgm:cxn modelId="{6C93E840-5794-49F8-980D-A2F0EFC8B231}" type="presParOf" srcId="{EE8580C5-301C-46AE-80DE-59202C46AF11}" destId="{DCF18469-5134-40C2-B936-FFBDA24C714B}" srcOrd="1" destOrd="0" presId="urn:microsoft.com/office/officeart/2018/2/layout/IconCircleList"/>
    <dgm:cxn modelId="{0D040BF4-58F1-454A-A609-6842DDD69C79}" type="presParOf" srcId="{EE8580C5-301C-46AE-80DE-59202C46AF11}" destId="{B3A5C0A8-3A41-4B91-8C40-DF5854F22881}" srcOrd="2" destOrd="0" presId="urn:microsoft.com/office/officeart/2018/2/layout/IconCircleList"/>
    <dgm:cxn modelId="{7546CA49-B917-40AE-AB0A-C723A236A849}" type="presParOf" srcId="{EE8580C5-301C-46AE-80DE-59202C46AF11}" destId="{099165CB-F9CD-4674-A8D1-2A38BC3E2A0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5538C6-6A37-4160-BB6C-A624B3177C0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E9C0BFE-72C2-477C-B10F-5D53FF8BE025}">
      <dgm:prSet/>
      <dgm:spPr/>
      <dgm:t>
        <a:bodyPr/>
        <a:lstStyle/>
        <a:p>
          <a:r>
            <a:rPr lang="da-DK"/>
            <a:t>Situeret Behavioral Feedback</a:t>
          </a:r>
          <a:endParaRPr lang="en-US"/>
        </a:p>
      </dgm:t>
    </dgm:pt>
    <dgm:pt modelId="{E494DD0E-CCED-4527-84CE-A714D56C5C50}" type="parTrans" cxnId="{77342FF3-BC24-4FBC-B4E7-899AE429CFF6}">
      <dgm:prSet/>
      <dgm:spPr/>
      <dgm:t>
        <a:bodyPr/>
        <a:lstStyle/>
        <a:p>
          <a:endParaRPr lang="en-US"/>
        </a:p>
      </dgm:t>
    </dgm:pt>
    <dgm:pt modelId="{61C0E36F-3CE9-4B8D-A14B-7AC3208CBFD9}" type="sibTrans" cxnId="{77342FF3-BC24-4FBC-B4E7-899AE429CFF6}">
      <dgm:prSet/>
      <dgm:spPr/>
      <dgm:t>
        <a:bodyPr/>
        <a:lstStyle/>
        <a:p>
          <a:endParaRPr lang="en-US"/>
        </a:p>
      </dgm:t>
    </dgm:pt>
    <dgm:pt modelId="{2F507160-F488-4545-AFBA-304D3C1E0C25}">
      <dgm:prSet/>
      <dgm:spPr/>
      <dgm:t>
        <a:bodyPr/>
        <a:lstStyle/>
        <a:p>
          <a:r>
            <a:rPr lang="da-DK"/>
            <a:t>(Refleksiv Feedback)</a:t>
          </a:r>
          <a:endParaRPr lang="en-US"/>
        </a:p>
      </dgm:t>
    </dgm:pt>
    <dgm:pt modelId="{1664B25E-A388-4C0B-BE21-280A284B1141}" type="parTrans" cxnId="{D1571DEE-0C7C-4337-8878-B4BC76AA659F}">
      <dgm:prSet/>
      <dgm:spPr/>
      <dgm:t>
        <a:bodyPr/>
        <a:lstStyle/>
        <a:p>
          <a:endParaRPr lang="en-US"/>
        </a:p>
      </dgm:t>
    </dgm:pt>
    <dgm:pt modelId="{88556A14-A084-4C67-9EB4-B30AA8690235}" type="sibTrans" cxnId="{D1571DEE-0C7C-4337-8878-B4BC76AA659F}">
      <dgm:prSet/>
      <dgm:spPr/>
      <dgm:t>
        <a:bodyPr/>
        <a:lstStyle/>
        <a:p>
          <a:endParaRPr lang="en-US"/>
        </a:p>
      </dgm:t>
    </dgm:pt>
    <dgm:pt modelId="{F2BBF2E0-39D7-40B6-AACD-2082FC9F0BF8}">
      <dgm:prSet/>
      <dgm:spPr/>
      <dgm:t>
        <a:bodyPr/>
        <a:lstStyle/>
        <a:p>
          <a:r>
            <a:rPr lang="da-DK" b="1"/>
            <a:t>Hvis vi skal lære noget har vi brug for refleksionsfrie zoner!!</a:t>
          </a:r>
          <a:endParaRPr lang="en-US"/>
        </a:p>
      </dgm:t>
    </dgm:pt>
    <dgm:pt modelId="{A6A746E6-DA0C-4056-B38D-2684CE40FF21}" type="parTrans" cxnId="{5B353602-72DC-4A2D-8F8C-2024C428FDF1}">
      <dgm:prSet/>
      <dgm:spPr/>
      <dgm:t>
        <a:bodyPr/>
        <a:lstStyle/>
        <a:p>
          <a:endParaRPr lang="en-US"/>
        </a:p>
      </dgm:t>
    </dgm:pt>
    <dgm:pt modelId="{63A72C12-A4AD-4844-88CF-5ED98FB5164E}" type="sibTrans" cxnId="{5B353602-72DC-4A2D-8F8C-2024C428FDF1}">
      <dgm:prSet/>
      <dgm:spPr/>
      <dgm:t>
        <a:bodyPr/>
        <a:lstStyle/>
        <a:p>
          <a:endParaRPr lang="en-US"/>
        </a:p>
      </dgm:t>
    </dgm:pt>
    <dgm:pt modelId="{81676C23-EB15-425A-8458-84F265FF4FD0}" type="pres">
      <dgm:prSet presAssocID="{4B5538C6-6A37-4160-BB6C-A624B3177C03}" presName="linear" presStyleCnt="0">
        <dgm:presLayoutVars>
          <dgm:animLvl val="lvl"/>
          <dgm:resizeHandles val="exact"/>
        </dgm:presLayoutVars>
      </dgm:prSet>
      <dgm:spPr/>
    </dgm:pt>
    <dgm:pt modelId="{4600ECD4-2A8E-4E2F-BDEC-A8EC890FC1C7}" type="pres">
      <dgm:prSet presAssocID="{5E9C0BFE-72C2-477C-B10F-5D53FF8BE02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C8978EB-EEC0-4D02-B9E5-C05C28CC1B51}" type="pres">
      <dgm:prSet presAssocID="{61C0E36F-3CE9-4B8D-A14B-7AC3208CBFD9}" presName="spacer" presStyleCnt="0"/>
      <dgm:spPr/>
    </dgm:pt>
    <dgm:pt modelId="{885933A7-9A7C-4DCE-A0BC-E2CF7C60510D}" type="pres">
      <dgm:prSet presAssocID="{2F507160-F488-4545-AFBA-304D3C1E0C2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06F4A9C-0F3E-4F60-84B2-6B1B84434518}" type="pres">
      <dgm:prSet presAssocID="{88556A14-A084-4C67-9EB4-B30AA8690235}" presName="spacer" presStyleCnt="0"/>
      <dgm:spPr/>
    </dgm:pt>
    <dgm:pt modelId="{6CB82BAD-AA97-4DC0-A7B4-21EE462E5C99}" type="pres">
      <dgm:prSet presAssocID="{F2BBF2E0-39D7-40B6-AACD-2082FC9F0BF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B353602-72DC-4A2D-8F8C-2024C428FDF1}" srcId="{4B5538C6-6A37-4160-BB6C-A624B3177C03}" destId="{F2BBF2E0-39D7-40B6-AACD-2082FC9F0BF8}" srcOrd="2" destOrd="0" parTransId="{A6A746E6-DA0C-4056-B38D-2684CE40FF21}" sibTransId="{63A72C12-A4AD-4844-88CF-5ED98FB5164E}"/>
    <dgm:cxn modelId="{5CCABB2A-3D89-4765-93D8-4D7C9C8BC774}" type="presOf" srcId="{2F507160-F488-4545-AFBA-304D3C1E0C25}" destId="{885933A7-9A7C-4DCE-A0BC-E2CF7C60510D}" srcOrd="0" destOrd="0" presId="urn:microsoft.com/office/officeart/2005/8/layout/vList2"/>
    <dgm:cxn modelId="{34A80C38-3D11-44F8-8916-FCE68F25FAA2}" type="presOf" srcId="{F2BBF2E0-39D7-40B6-AACD-2082FC9F0BF8}" destId="{6CB82BAD-AA97-4DC0-A7B4-21EE462E5C99}" srcOrd="0" destOrd="0" presId="urn:microsoft.com/office/officeart/2005/8/layout/vList2"/>
    <dgm:cxn modelId="{28DD49AE-D49F-41C8-B112-2062A5719F61}" type="presOf" srcId="{4B5538C6-6A37-4160-BB6C-A624B3177C03}" destId="{81676C23-EB15-425A-8458-84F265FF4FD0}" srcOrd="0" destOrd="0" presId="urn:microsoft.com/office/officeart/2005/8/layout/vList2"/>
    <dgm:cxn modelId="{104313CB-C962-475F-840B-9821F9BD2AF8}" type="presOf" srcId="{5E9C0BFE-72C2-477C-B10F-5D53FF8BE025}" destId="{4600ECD4-2A8E-4E2F-BDEC-A8EC890FC1C7}" srcOrd="0" destOrd="0" presId="urn:microsoft.com/office/officeart/2005/8/layout/vList2"/>
    <dgm:cxn modelId="{D1571DEE-0C7C-4337-8878-B4BC76AA659F}" srcId="{4B5538C6-6A37-4160-BB6C-A624B3177C03}" destId="{2F507160-F488-4545-AFBA-304D3C1E0C25}" srcOrd="1" destOrd="0" parTransId="{1664B25E-A388-4C0B-BE21-280A284B1141}" sibTransId="{88556A14-A084-4C67-9EB4-B30AA8690235}"/>
    <dgm:cxn modelId="{77342FF3-BC24-4FBC-B4E7-899AE429CFF6}" srcId="{4B5538C6-6A37-4160-BB6C-A624B3177C03}" destId="{5E9C0BFE-72C2-477C-B10F-5D53FF8BE025}" srcOrd="0" destOrd="0" parTransId="{E494DD0E-CCED-4527-84CE-A714D56C5C50}" sibTransId="{61C0E36F-3CE9-4B8D-A14B-7AC3208CBFD9}"/>
    <dgm:cxn modelId="{00C89031-7410-4ADE-BBB5-B424E4F92A2B}" type="presParOf" srcId="{81676C23-EB15-425A-8458-84F265FF4FD0}" destId="{4600ECD4-2A8E-4E2F-BDEC-A8EC890FC1C7}" srcOrd="0" destOrd="0" presId="urn:microsoft.com/office/officeart/2005/8/layout/vList2"/>
    <dgm:cxn modelId="{6A8D84B8-71B4-4000-8BDF-FAFB5C89C069}" type="presParOf" srcId="{81676C23-EB15-425A-8458-84F265FF4FD0}" destId="{0C8978EB-EEC0-4D02-B9E5-C05C28CC1B51}" srcOrd="1" destOrd="0" presId="urn:microsoft.com/office/officeart/2005/8/layout/vList2"/>
    <dgm:cxn modelId="{34BEFAF7-5A4A-4BCA-BB26-853F3D7BEC86}" type="presParOf" srcId="{81676C23-EB15-425A-8458-84F265FF4FD0}" destId="{885933A7-9A7C-4DCE-A0BC-E2CF7C60510D}" srcOrd="2" destOrd="0" presId="urn:microsoft.com/office/officeart/2005/8/layout/vList2"/>
    <dgm:cxn modelId="{A53DE11F-9BD4-4026-94C3-0D7B7D6F6F37}" type="presParOf" srcId="{81676C23-EB15-425A-8458-84F265FF4FD0}" destId="{B06F4A9C-0F3E-4F60-84B2-6B1B84434518}" srcOrd="3" destOrd="0" presId="urn:microsoft.com/office/officeart/2005/8/layout/vList2"/>
    <dgm:cxn modelId="{4D762855-7C0C-4103-921A-B210CDDDC194}" type="presParOf" srcId="{81676C23-EB15-425A-8458-84F265FF4FD0}" destId="{6CB82BAD-AA97-4DC0-A7B4-21EE462E5C9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8DD97E-5E5F-4F57-ADD7-660EFEE38EC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0484BF-77F7-44F7-B323-CBFE5B2770AF}">
      <dgm:prSet/>
      <dgm:spPr/>
      <dgm:t>
        <a:bodyPr/>
        <a:lstStyle/>
        <a:p>
          <a:r>
            <a:rPr lang="da-DK" dirty="0"/>
            <a:t>Inviterende fremmedhed</a:t>
          </a:r>
          <a:endParaRPr lang="en-US" dirty="0"/>
        </a:p>
      </dgm:t>
    </dgm:pt>
    <dgm:pt modelId="{C53C7166-A218-4654-B0EC-6D20EB030EF9}" type="parTrans" cxnId="{97F95F9E-638F-4F51-A01F-92BA68D5522D}">
      <dgm:prSet/>
      <dgm:spPr/>
      <dgm:t>
        <a:bodyPr/>
        <a:lstStyle/>
        <a:p>
          <a:endParaRPr lang="en-US"/>
        </a:p>
      </dgm:t>
    </dgm:pt>
    <dgm:pt modelId="{C4838D66-5D41-4C6F-8BC6-1ABAA4F64C56}" type="sibTrans" cxnId="{97F95F9E-638F-4F51-A01F-92BA68D5522D}">
      <dgm:prSet/>
      <dgm:spPr/>
      <dgm:t>
        <a:bodyPr/>
        <a:lstStyle/>
        <a:p>
          <a:endParaRPr lang="en-US"/>
        </a:p>
      </dgm:t>
    </dgm:pt>
    <dgm:pt modelId="{F067A0E4-A8F0-462F-BA48-2BFC076AC886}">
      <dgm:prSet/>
      <dgm:spPr/>
      <dgm:t>
        <a:bodyPr/>
        <a:lstStyle/>
        <a:p>
          <a:r>
            <a:rPr lang="da-DK"/>
            <a:t>Feedback processer</a:t>
          </a:r>
          <a:endParaRPr lang="en-US"/>
        </a:p>
      </dgm:t>
    </dgm:pt>
    <dgm:pt modelId="{2AE72CE0-AD65-46B7-B694-E7CED1A34A61}" type="parTrans" cxnId="{6756133B-9899-48D1-BB57-51B6C3D22E41}">
      <dgm:prSet/>
      <dgm:spPr/>
      <dgm:t>
        <a:bodyPr/>
        <a:lstStyle/>
        <a:p>
          <a:endParaRPr lang="en-US"/>
        </a:p>
      </dgm:t>
    </dgm:pt>
    <dgm:pt modelId="{F6D05476-0D1D-4520-938E-4BFCB72BA2CA}" type="sibTrans" cxnId="{6756133B-9899-48D1-BB57-51B6C3D22E41}">
      <dgm:prSet/>
      <dgm:spPr/>
      <dgm:t>
        <a:bodyPr/>
        <a:lstStyle/>
        <a:p>
          <a:endParaRPr lang="en-US"/>
        </a:p>
      </dgm:t>
    </dgm:pt>
    <dgm:pt modelId="{13BDFE98-1F23-447B-B9DB-72F16CFC5ABA}">
      <dgm:prSet/>
      <dgm:spPr/>
      <dgm:t>
        <a:bodyPr/>
        <a:lstStyle/>
        <a:p>
          <a:r>
            <a:rPr lang="da-DK" dirty="0"/>
            <a:t>Samspil mellem det indre- og det ydre didaktiske design</a:t>
          </a:r>
          <a:endParaRPr lang="en-US" dirty="0"/>
        </a:p>
      </dgm:t>
    </dgm:pt>
    <dgm:pt modelId="{0A6793A4-71E2-499F-BEF8-B6C132AD7764}" type="parTrans" cxnId="{5FFD57EB-C54E-4994-A243-BE7559EA95D1}">
      <dgm:prSet/>
      <dgm:spPr/>
      <dgm:t>
        <a:bodyPr/>
        <a:lstStyle/>
        <a:p>
          <a:endParaRPr lang="en-US"/>
        </a:p>
      </dgm:t>
    </dgm:pt>
    <dgm:pt modelId="{EA39987A-AF32-4BC5-A748-AD9A0D43A4F7}" type="sibTrans" cxnId="{5FFD57EB-C54E-4994-A243-BE7559EA95D1}">
      <dgm:prSet/>
      <dgm:spPr/>
      <dgm:t>
        <a:bodyPr/>
        <a:lstStyle/>
        <a:p>
          <a:endParaRPr lang="en-US"/>
        </a:p>
      </dgm:t>
    </dgm:pt>
    <dgm:pt modelId="{DEAEAB13-6ED3-49C2-934D-EDB8AC0A8999}">
      <dgm:prSet/>
      <dgm:spPr/>
      <dgm:t>
        <a:bodyPr/>
        <a:lstStyle/>
        <a:p>
          <a:r>
            <a:rPr lang="da-DK"/>
            <a:t>At bruge VR</a:t>
          </a:r>
          <a:endParaRPr lang="en-US"/>
        </a:p>
      </dgm:t>
    </dgm:pt>
    <dgm:pt modelId="{9DAE8386-DB3A-400C-B0CE-AFDC4E248F77}" type="parTrans" cxnId="{7D509983-27F5-448B-9266-B66748766CFA}">
      <dgm:prSet/>
      <dgm:spPr/>
      <dgm:t>
        <a:bodyPr/>
        <a:lstStyle/>
        <a:p>
          <a:endParaRPr lang="en-US"/>
        </a:p>
      </dgm:t>
    </dgm:pt>
    <dgm:pt modelId="{053FB782-FBD2-44B7-A8E7-5260AEC352F8}" type="sibTrans" cxnId="{7D509983-27F5-448B-9266-B66748766CFA}">
      <dgm:prSet/>
      <dgm:spPr/>
      <dgm:t>
        <a:bodyPr/>
        <a:lstStyle/>
        <a:p>
          <a:endParaRPr lang="en-US"/>
        </a:p>
      </dgm:t>
    </dgm:pt>
    <dgm:pt modelId="{F0523002-3606-42C3-97D3-741E2A8E2247}">
      <dgm:prSet/>
      <dgm:spPr/>
      <dgm:t>
        <a:bodyPr/>
        <a:lstStyle/>
        <a:p>
          <a:r>
            <a:rPr lang="da-DK" dirty="0"/>
            <a:t>At producere VR (lærer/deltager/elev/studerende)</a:t>
          </a:r>
          <a:endParaRPr lang="en-US" dirty="0"/>
        </a:p>
      </dgm:t>
    </dgm:pt>
    <dgm:pt modelId="{0564C7E0-D25A-43A7-80C4-ED94C0B45778}" type="parTrans" cxnId="{7806ED36-867D-4C80-ABEA-37E9262CC365}">
      <dgm:prSet/>
      <dgm:spPr/>
      <dgm:t>
        <a:bodyPr/>
        <a:lstStyle/>
        <a:p>
          <a:endParaRPr lang="en-US"/>
        </a:p>
      </dgm:t>
    </dgm:pt>
    <dgm:pt modelId="{2633236F-F13F-40A1-81E9-54EE67D5F6A1}" type="sibTrans" cxnId="{7806ED36-867D-4C80-ABEA-37E9262CC365}">
      <dgm:prSet/>
      <dgm:spPr/>
      <dgm:t>
        <a:bodyPr/>
        <a:lstStyle/>
        <a:p>
          <a:endParaRPr lang="en-US"/>
        </a:p>
      </dgm:t>
    </dgm:pt>
    <dgm:pt modelId="{8EB41ECA-91EB-48F7-8056-6E32076BF2F1}" type="pres">
      <dgm:prSet presAssocID="{748DD97E-5E5F-4F57-ADD7-660EFEE38ECA}" presName="vert0" presStyleCnt="0">
        <dgm:presLayoutVars>
          <dgm:dir/>
          <dgm:animOne val="branch"/>
          <dgm:animLvl val="lvl"/>
        </dgm:presLayoutVars>
      </dgm:prSet>
      <dgm:spPr/>
    </dgm:pt>
    <dgm:pt modelId="{79EEEE40-4372-476D-8953-E2E63DBD3D12}" type="pres">
      <dgm:prSet presAssocID="{8B0484BF-77F7-44F7-B323-CBFE5B2770AF}" presName="thickLine" presStyleLbl="alignNode1" presStyleIdx="0" presStyleCnt="5"/>
      <dgm:spPr/>
    </dgm:pt>
    <dgm:pt modelId="{8E21DA01-7565-496E-9AE4-49B16B0DF32A}" type="pres">
      <dgm:prSet presAssocID="{8B0484BF-77F7-44F7-B323-CBFE5B2770AF}" presName="horz1" presStyleCnt="0"/>
      <dgm:spPr/>
    </dgm:pt>
    <dgm:pt modelId="{1AE7A160-BA16-44CF-BF65-3A2ECAB85B13}" type="pres">
      <dgm:prSet presAssocID="{8B0484BF-77F7-44F7-B323-CBFE5B2770AF}" presName="tx1" presStyleLbl="revTx" presStyleIdx="0" presStyleCnt="5"/>
      <dgm:spPr/>
    </dgm:pt>
    <dgm:pt modelId="{E6F4C527-876A-43DB-AB5D-76BCCCA73058}" type="pres">
      <dgm:prSet presAssocID="{8B0484BF-77F7-44F7-B323-CBFE5B2770AF}" presName="vert1" presStyleCnt="0"/>
      <dgm:spPr/>
    </dgm:pt>
    <dgm:pt modelId="{2526A840-401A-4F54-9A72-4E4EA9E55614}" type="pres">
      <dgm:prSet presAssocID="{F067A0E4-A8F0-462F-BA48-2BFC076AC886}" presName="thickLine" presStyleLbl="alignNode1" presStyleIdx="1" presStyleCnt="5"/>
      <dgm:spPr/>
    </dgm:pt>
    <dgm:pt modelId="{9A837232-C063-42E8-9F63-ECF25B203015}" type="pres">
      <dgm:prSet presAssocID="{F067A0E4-A8F0-462F-BA48-2BFC076AC886}" presName="horz1" presStyleCnt="0"/>
      <dgm:spPr/>
    </dgm:pt>
    <dgm:pt modelId="{4E368FFB-5EF7-4852-8021-38286219053F}" type="pres">
      <dgm:prSet presAssocID="{F067A0E4-A8F0-462F-BA48-2BFC076AC886}" presName="tx1" presStyleLbl="revTx" presStyleIdx="1" presStyleCnt="5"/>
      <dgm:spPr/>
    </dgm:pt>
    <dgm:pt modelId="{91F86B4C-F345-4B8A-9AE5-2EF21C06309C}" type="pres">
      <dgm:prSet presAssocID="{F067A0E4-A8F0-462F-BA48-2BFC076AC886}" presName="vert1" presStyleCnt="0"/>
      <dgm:spPr/>
    </dgm:pt>
    <dgm:pt modelId="{8521C962-0779-42DF-9955-D075D6590F1C}" type="pres">
      <dgm:prSet presAssocID="{13BDFE98-1F23-447B-B9DB-72F16CFC5ABA}" presName="thickLine" presStyleLbl="alignNode1" presStyleIdx="2" presStyleCnt="5"/>
      <dgm:spPr/>
    </dgm:pt>
    <dgm:pt modelId="{0146F15A-C11E-40BD-B1AD-A178E1E50A14}" type="pres">
      <dgm:prSet presAssocID="{13BDFE98-1F23-447B-B9DB-72F16CFC5ABA}" presName="horz1" presStyleCnt="0"/>
      <dgm:spPr/>
    </dgm:pt>
    <dgm:pt modelId="{FB0CFA2B-9D04-4D7B-96F4-7469CD9CF0DF}" type="pres">
      <dgm:prSet presAssocID="{13BDFE98-1F23-447B-B9DB-72F16CFC5ABA}" presName="tx1" presStyleLbl="revTx" presStyleIdx="2" presStyleCnt="5"/>
      <dgm:spPr/>
    </dgm:pt>
    <dgm:pt modelId="{B7FD642D-C085-4A06-A8F7-7D948CA5061F}" type="pres">
      <dgm:prSet presAssocID="{13BDFE98-1F23-447B-B9DB-72F16CFC5ABA}" presName="vert1" presStyleCnt="0"/>
      <dgm:spPr/>
    </dgm:pt>
    <dgm:pt modelId="{DCB0DD53-8533-4F81-865B-4BD53CC448DD}" type="pres">
      <dgm:prSet presAssocID="{DEAEAB13-6ED3-49C2-934D-EDB8AC0A8999}" presName="thickLine" presStyleLbl="alignNode1" presStyleIdx="3" presStyleCnt="5"/>
      <dgm:spPr/>
    </dgm:pt>
    <dgm:pt modelId="{4D4331EA-69D5-40A7-8B7B-7A3A8E72F046}" type="pres">
      <dgm:prSet presAssocID="{DEAEAB13-6ED3-49C2-934D-EDB8AC0A8999}" presName="horz1" presStyleCnt="0"/>
      <dgm:spPr/>
    </dgm:pt>
    <dgm:pt modelId="{30CC5624-7D6E-492B-98A3-A7B73D2BFDA2}" type="pres">
      <dgm:prSet presAssocID="{DEAEAB13-6ED3-49C2-934D-EDB8AC0A8999}" presName="tx1" presStyleLbl="revTx" presStyleIdx="3" presStyleCnt="5"/>
      <dgm:spPr/>
    </dgm:pt>
    <dgm:pt modelId="{8E1B88E5-B469-4170-B5CF-8C79BB7B173D}" type="pres">
      <dgm:prSet presAssocID="{DEAEAB13-6ED3-49C2-934D-EDB8AC0A8999}" presName="vert1" presStyleCnt="0"/>
      <dgm:spPr/>
    </dgm:pt>
    <dgm:pt modelId="{D2DCAC81-3068-4D41-A763-A457C98F70DD}" type="pres">
      <dgm:prSet presAssocID="{F0523002-3606-42C3-97D3-741E2A8E2247}" presName="thickLine" presStyleLbl="alignNode1" presStyleIdx="4" presStyleCnt="5"/>
      <dgm:spPr/>
    </dgm:pt>
    <dgm:pt modelId="{4C7B727A-3D18-4989-BEB2-69E48CD6AF2D}" type="pres">
      <dgm:prSet presAssocID="{F0523002-3606-42C3-97D3-741E2A8E2247}" presName="horz1" presStyleCnt="0"/>
      <dgm:spPr/>
    </dgm:pt>
    <dgm:pt modelId="{55EA0A20-5374-49CB-B981-A33EA45C0C11}" type="pres">
      <dgm:prSet presAssocID="{F0523002-3606-42C3-97D3-741E2A8E2247}" presName="tx1" presStyleLbl="revTx" presStyleIdx="4" presStyleCnt="5"/>
      <dgm:spPr/>
    </dgm:pt>
    <dgm:pt modelId="{145C11ED-CC8B-4A3B-9C0C-56A1F85FB24D}" type="pres">
      <dgm:prSet presAssocID="{F0523002-3606-42C3-97D3-741E2A8E2247}" presName="vert1" presStyleCnt="0"/>
      <dgm:spPr/>
    </dgm:pt>
  </dgm:ptLst>
  <dgm:cxnLst>
    <dgm:cxn modelId="{7806ED36-867D-4C80-ABEA-37E9262CC365}" srcId="{748DD97E-5E5F-4F57-ADD7-660EFEE38ECA}" destId="{F0523002-3606-42C3-97D3-741E2A8E2247}" srcOrd="4" destOrd="0" parTransId="{0564C7E0-D25A-43A7-80C4-ED94C0B45778}" sibTransId="{2633236F-F13F-40A1-81E9-54EE67D5F6A1}"/>
    <dgm:cxn modelId="{6756133B-9899-48D1-BB57-51B6C3D22E41}" srcId="{748DD97E-5E5F-4F57-ADD7-660EFEE38ECA}" destId="{F067A0E4-A8F0-462F-BA48-2BFC076AC886}" srcOrd="1" destOrd="0" parTransId="{2AE72CE0-AD65-46B7-B694-E7CED1A34A61}" sibTransId="{F6D05476-0D1D-4520-938E-4BFCB72BA2CA}"/>
    <dgm:cxn modelId="{19A5C644-82DD-4EF0-A0CB-7D0B22745B0B}" type="presOf" srcId="{DEAEAB13-6ED3-49C2-934D-EDB8AC0A8999}" destId="{30CC5624-7D6E-492B-98A3-A7B73D2BFDA2}" srcOrd="0" destOrd="0" presId="urn:microsoft.com/office/officeart/2008/layout/LinedList"/>
    <dgm:cxn modelId="{C993214C-0113-45AE-A484-B66B511DF994}" type="presOf" srcId="{F067A0E4-A8F0-462F-BA48-2BFC076AC886}" destId="{4E368FFB-5EF7-4852-8021-38286219053F}" srcOrd="0" destOrd="0" presId="urn:microsoft.com/office/officeart/2008/layout/LinedList"/>
    <dgm:cxn modelId="{7D509983-27F5-448B-9266-B66748766CFA}" srcId="{748DD97E-5E5F-4F57-ADD7-660EFEE38ECA}" destId="{DEAEAB13-6ED3-49C2-934D-EDB8AC0A8999}" srcOrd="3" destOrd="0" parTransId="{9DAE8386-DB3A-400C-B0CE-AFDC4E248F77}" sibTransId="{053FB782-FBD2-44B7-A8E7-5260AEC352F8}"/>
    <dgm:cxn modelId="{B1E3CE8B-FDD0-4FD0-9A1A-D27B4798ADF7}" type="presOf" srcId="{13BDFE98-1F23-447B-B9DB-72F16CFC5ABA}" destId="{FB0CFA2B-9D04-4D7B-96F4-7469CD9CF0DF}" srcOrd="0" destOrd="0" presId="urn:microsoft.com/office/officeart/2008/layout/LinedList"/>
    <dgm:cxn modelId="{97F95F9E-638F-4F51-A01F-92BA68D5522D}" srcId="{748DD97E-5E5F-4F57-ADD7-660EFEE38ECA}" destId="{8B0484BF-77F7-44F7-B323-CBFE5B2770AF}" srcOrd="0" destOrd="0" parTransId="{C53C7166-A218-4654-B0EC-6D20EB030EF9}" sibTransId="{C4838D66-5D41-4C6F-8BC6-1ABAA4F64C56}"/>
    <dgm:cxn modelId="{839D1CBB-3C50-4512-9946-D197E3BE6713}" type="presOf" srcId="{F0523002-3606-42C3-97D3-741E2A8E2247}" destId="{55EA0A20-5374-49CB-B981-A33EA45C0C11}" srcOrd="0" destOrd="0" presId="urn:microsoft.com/office/officeart/2008/layout/LinedList"/>
    <dgm:cxn modelId="{0BC4D5D1-7747-4986-97CC-D25D0453338D}" type="presOf" srcId="{748DD97E-5E5F-4F57-ADD7-660EFEE38ECA}" destId="{8EB41ECA-91EB-48F7-8056-6E32076BF2F1}" srcOrd="0" destOrd="0" presId="urn:microsoft.com/office/officeart/2008/layout/LinedList"/>
    <dgm:cxn modelId="{5FFD57EB-C54E-4994-A243-BE7559EA95D1}" srcId="{748DD97E-5E5F-4F57-ADD7-660EFEE38ECA}" destId="{13BDFE98-1F23-447B-B9DB-72F16CFC5ABA}" srcOrd="2" destOrd="0" parTransId="{0A6793A4-71E2-499F-BEF8-B6C132AD7764}" sibTransId="{EA39987A-AF32-4BC5-A748-AD9A0D43A4F7}"/>
    <dgm:cxn modelId="{4505C0F8-450A-4045-9183-379BD461CD98}" type="presOf" srcId="{8B0484BF-77F7-44F7-B323-CBFE5B2770AF}" destId="{1AE7A160-BA16-44CF-BF65-3A2ECAB85B13}" srcOrd="0" destOrd="0" presId="urn:microsoft.com/office/officeart/2008/layout/LinedList"/>
    <dgm:cxn modelId="{F4C1665B-A393-450E-A798-E4418B8AA966}" type="presParOf" srcId="{8EB41ECA-91EB-48F7-8056-6E32076BF2F1}" destId="{79EEEE40-4372-476D-8953-E2E63DBD3D12}" srcOrd="0" destOrd="0" presId="urn:microsoft.com/office/officeart/2008/layout/LinedList"/>
    <dgm:cxn modelId="{553D5B5A-184E-4683-A93D-6C6517F44609}" type="presParOf" srcId="{8EB41ECA-91EB-48F7-8056-6E32076BF2F1}" destId="{8E21DA01-7565-496E-9AE4-49B16B0DF32A}" srcOrd="1" destOrd="0" presId="urn:microsoft.com/office/officeart/2008/layout/LinedList"/>
    <dgm:cxn modelId="{02BC2E98-66D4-430C-917F-445933254385}" type="presParOf" srcId="{8E21DA01-7565-496E-9AE4-49B16B0DF32A}" destId="{1AE7A160-BA16-44CF-BF65-3A2ECAB85B13}" srcOrd="0" destOrd="0" presId="urn:microsoft.com/office/officeart/2008/layout/LinedList"/>
    <dgm:cxn modelId="{A97BF3EE-DE5A-4448-9792-84D2EB1C897B}" type="presParOf" srcId="{8E21DA01-7565-496E-9AE4-49B16B0DF32A}" destId="{E6F4C527-876A-43DB-AB5D-76BCCCA73058}" srcOrd="1" destOrd="0" presId="urn:microsoft.com/office/officeart/2008/layout/LinedList"/>
    <dgm:cxn modelId="{2C9E2109-76F1-4898-B7C2-73BD0384523E}" type="presParOf" srcId="{8EB41ECA-91EB-48F7-8056-6E32076BF2F1}" destId="{2526A840-401A-4F54-9A72-4E4EA9E55614}" srcOrd="2" destOrd="0" presId="urn:microsoft.com/office/officeart/2008/layout/LinedList"/>
    <dgm:cxn modelId="{C2C5E1A1-E7F7-4A12-A079-DEEC52838033}" type="presParOf" srcId="{8EB41ECA-91EB-48F7-8056-6E32076BF2F1}" destId="{9A837232-C063-42E8-9F63-ECF25B203015}" srcOrd="3" destOrd="0" presId="urn:microsoft.com/office/officeart/2008/layout/LinedList"/>
    <dgm:cxn modelId="{2AA8FB17-FFBE-4DC1-84A1-46C7A5705CC7}" type="presParOf" srcId="{9A837232-C063-42E8-9F63-ECF25B203015}" destId="{4E368FFB-5EF7-4852-8021-38286219053F}" srcOrd="0" destOrd="0" presId="urn:microsoft.com/office/officeart/2008/layout/LinedList"/>
    <dgm:cxn modelId="{2EC4DD71-0583-4D82-B6DB-6964CE455D03}" type="presParOf" srcId="{9A837232-C063-42E8-9F63-ECF25B203015}" destId="{91F86B4C-F345-4B8A-9AE5-2EF21C06309C}" srcOrd="1" destOrd="0" presId="urn:microsoft.com/office/officeart/2008/layout/LinedList"/>
    <dgm:cxn modelId="{A3CB3548-40C7-4A43-AFD3-866AE57D31D8}" type="presParOf" srcId="{8EB41ECA-91EB-48F7-8056-6E32076BF2F1}" destId="{8521C962-0779-42DF-9955-D075D6590F1C}" srcOrd="4" destOrd="0" presId="urn:microsoft.com/office/officeart/2008/layout/LinedList"/>
    <dgm:cxn modelId="{D6D65BCE-5D50-4AC8-98EF-8ECD23C39E4D}" type="presParOf" srcId="{8EB41ECA-91EB-48F7-8056-6E32076BF2F1}" destId="{0146F15A-C11E-40BD-B1AD-A178E1E50A14}" srcOrd="5" destOrd="0" presId="urn:microsoft.com/office/officeart/2008/layout/LinedList"/>
    <dgm:cxn modelId="{D76851AB-2050-43B9-930B-9EC2CD994D38}" type="presParOf" srcId="{0146F15A-C11E-40BD-B1AD-A178E1E50A14}" destId="{FB0CFA2B-9D04-4D7B-96F4-7469CD9CF0DF}" srcOrd="0" destOrd="0" presId="urn:microsoft.com/office/officeart/2008/layout/LinedList"/>
    <dgm:cxn modelId="{56F460C0-D005-4EF6-A2CF-AD252AC0850E}" type="presParOf" srcId="{0146F15A-C11E-40BD-B1AD-A178E1E50A14}" destId="{B7FD642D-C085-4A06-A8F7-7D948CA5061F}" srcOrd="1" destOrd="0" presId="urn:microsoft.com/office/officeart/2008/layout/LinedList"/>
    <dgm:cxn modelId="{6BE2B310-1671-4C05-A4BF-1557E166BCA2}" type="presParOf" srcId="{8EB41ECA-91EB-48F7-8056-6E32076BF2F1}" destId="{DCB0DD53-8533-4F81-865B-4BD53CC448DD}" srcOrd="6" destOrd="0" presId="urn:microsoft.com/office/officeart/2008/layout/LinedList"/>
    <dgm:cxn modelId="{FA0E24EE-6C73-4711-8F5A-9913AB59F976}" type="presParOf" srcId="{8EB41ECA-91EB-48F7-8056-6E32076BF2F1}" destId="{4D4331EA-69D5-40A7-8B7B-7A3A8E72F046}" srcOrd="7" destOrd="0" presId="urn:microsoft.com/office/officeart/2008/layout/LinedList"/>
    <dgm:cxn modelId="{1C427B66-E334-4C9E-9988-67296DE2DD02}" type="presParOf" srcId="{4D4331EA-69D5-40A7-8B7B-7A3A8E72F046}" destId="{30CC5624-7D6E-492B-98A3-A7B73D2BFDA2}" srcOrd="0" destOrd="0" presId="urn:microsoft.com/office/officeart/2008/layout/LinedList"/>
    <dgm:cxn modelId="{2C799AC7-4E49-4195-8346-2FC884B168B9}" type="presParOf" srcId="{4D4331EA-69D5-40A7-8B7B-7A3A8E72F046}" destId="{8E1B88E5-B469-4170-B5CF-8C79BB7B173D}" srcOrd="1" destOrd="0" presId="urn:microsoft.com/office/officeart/2008/layout/LinedList"/>
    <dgm:cxn modelId="{94FE437D-C941-4356-AE2B-7A4C04D4378D}" type="presParOf" srcId="{8EB41ECA-91EB-48F7-8056-6E32076BF2F1}" destId="{D2DCAC81-3068-4D41-A763-A457C98F70DD}" srcOrd="8" destOrd="0" presId="urn:microsoft.com/office/officeart/2008/layout/LinedList"/>
    <dgm:cxn modelId="{AAC3AC20-DA73-4B0D-9769-178292090FEA}" type="presParOf" srcId="{8EB41ECA-91EB-48F7-8056-6E32076BF2F1}" destId="{4C7B727A-3D18-4989-BEB2-69E48CD6AF2D}" srcOrd="9" destOrd="0" presId="urn:microsoft.com/office/officeart/2008/layout/LinedList"/>
    <dgm:cxn modelId="{EA5945F7-2B83-4A44-8645-4615C96E1FE7}" type="presParOf" srcId="{4C7B727A-3D18-4989-BEB2-69E48CD6AF2D}" destId="{55EA0A20-5374-49CB-B981-A33EA45C0C11}" srcOrd="0" destOrd="0" presId="urn:microsoft.com/office/officeart/2008/layout/LinedList"/>
    <dgm:cxn modelId="{A90A55B3-48B9-409C-9A49-13712D3244E8}" type="presParOf" srcId="{4C7B727A-3D18-4989-BEB2-69E48CD6AF2D}" destId="{145C11ED-CC8B-4A3B-9C0C-56A1F85FB24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7D91C-12FB-45F5-822C-DCBB1E3B1E32}">
      <dsp:nvSpPr>
        <dsp:cNvPr id="0" name=""/>
        <dsp:cNvSpPr/>
      </dsp:nvSpPr>
      <dsp:spPr>
        <a:xfrm>
          <a:off x="0" y="3051666"/>
          <a:ext cx="6253721" cy="20022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/>
            <a:t>Men altså systematisk </a:t>
          </a:r>
          <a:r>
            <a:rPr lang="da-DK" sz="2300" u="sng" kern="1200"/>
            <a:t>refleksion</a:t>
          </a:r>
          <a:r>
            <a:rPr lang="da-DK" sz="2300" kern="1200"/>
            <a:t> over indhold og organisering af læring - Didaktik</a:t>
          </a:r>
          <a:endParaRPr lang="en-US" sz="2300" kern="1200"/>
        </a:p>
      </dsp:txBody>
      <dsp:txXfrm>
        <a:off x="0" y="3051666"/>
        <a:ext cx="6253721" cy="2002223"/>
      </dsp:txXfrm>
    </dsp:sp>
    <dsp:sp modelId="{78D1A5B5-256A-4A4F-A596-3FBE5686FA71}">
      <dsp:nvSpPr>
        <dsp:cNvPr id="0" name=""/>
        <dsp:cNvSpPr/>
      </dsp:nvSpPr>
      <dsp:spPr>
        <a:xfrm rot="10800000">
          <a:off x="0" y="2279"/>
          <a:ext cx="6253721" cy="3079419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/>
            <a:t>Det er blevet populært at tale om didaktisk design – altså formgivning af læring. Snævert betragtet er begrebet meningsløst, idet didaktik pr. definition er en formgivning af og refleksion over formgivning af læreprocesser..</a:t>
          </a:r>
          <a:endParaRPr lang="en-US" sz="2300" kern="1200"/>
        </a:p>
      </dsp:txBody>
      <dsp:txXfrm rot="10800000">
        <a:off x="0" y="2279"/>
        <a:ext cx="6253721" cy="20009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D5AFD-6E81-431D-8105-4D4CE7B1FACA}">
      <dsp:nvSpPr>
        <dsp:cNvPr id="0" name=""/>
        <dsp:cNvSpPr/>
      </dsp:nvSpPr>
      <dsp:spPr>
        <a:xfrm>
          <a:off x="0" y="695"/>
          <a:ext cx="6117335" cy="162723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DA0B8-FB82-4208-A11E-630B0CAC1CBC}">
      <dsp:nvSpPr>
        <dsp:cNvPr id="0" name=""/>
        <dsp:cNvSpPr/>
      </dsp:nvSpPr>
      <dsp:spPr>
        <a:xfrm>
          <a:off x="492238" y="366823"/>
          <a:ext cx="894979" cy="8949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1ADF7-E828-4AE9-8563-FDC2A1B4958B}">
      <dsp:nvSpPr>
        <dsp:cNvPr id="0" name=""/>
        <dsp:cNvSpPr/>
      </dsp:nvSpPr>
      <dsp:spPr>
        <a:xfrm>
          <a:off x="1879455" y="695"/>
          <a:ext cx="4237880" cy="1627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16" tIns="172216" rIns="172216" bIns="172216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 dirty="0"/>
            <a:t>VR skaber – </a:t>
          </a:r>
          <a:r>
            <a:rPr lang="da-DK" sz="2300" kern="1200" dirty="0" err="1"/>
            <a:t>såvidt</a:t>
          </a:r>
          <a:r>
            <a:rPr lang="da-DK" sz="2300" kern="1200" dirty="0"/>
            <a:t> vi kan se – ikke ”bedre” eller dybere læring (i undervisningssituationer)</a:t>
          </a:r>
          <a:endParaRPr lang="en-US" sz="2300" kern="1200" dirty="0"/>
        </a:p>
      </dsp:txBody>
      <dsp:txXfrm>
        <a:off x="1879455" y="695"/>
        <a:ext cx="4237880" cy="1627234"/>
      </dsp:txXfrm>
    </dsp:sp>
    <dsp:sp modelId="{52765CAF-4F94-441B-9061-B3BE77845E35}">
      <dsp:nvSpPr>
        <dsp:cNvPr id="0" name=""/>
        <dsp:cNvSpPr/>
      </dsp:nvSpPr>
      <dsp:spPr>
        <a:xfrm>
          <a:off x="0" y="2034738"/>
          <a:ext cx="6117335" cy="162723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F5F12-321D-4A9E-AF93-21D2B8145A40}">
      <dsp:nvSpPr>
        <dsp:cNvPr id="0" name=""/>
        <dsp:cNvSpPr/>
      </dsp:nvSpPr>
      <dsp:spPr>
        <a:xfrm>
          <a:off x="492238" y="2400866"/>
          <a:ext cx="894979" cy="894979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FF7C83-56D4-4E41-BE55-C6F2F2782BB3}">
      <dsp:nvSpPr>
        <dsp:cNvPr id="0" name=""/>
        <dsp:cNvSpPr/>
      </dsp:nvSpPr>
      <dsp:spPr>
        <a:xfrm>
          <a:off x="1879455" y="2034738"/>
          <a:ext cx="4237880" cy="1627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16" tIns="172216" rIns="172216" bIns="172216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 dirty="0"/>
            <a:t>VR fjerner refleksion – og det kan være hensigtsmæssigt</a:t>
          </a:r>
          <a:endParaRPr lang="en-US" sz="2300" kern="1200" dirty="0"/>
        </a:p>
      </dsp:txBody>
      <dsp:txXfrm>
        <a:off x="1879455" y="2034738"/>
        <a:ext cx="4237880" cy="1627234"/>
      </dsp:txXfrm>
    </dsp:sp>
    <dsp:sp modelId="{321AACA8-A71D-4567-AE8D-8C9FC5333F93}">
      <dsp:nvSpPr>
        <dsp:cNvPr id="0" name=""/>
        <dsp:cNvSpPr/>
      </dsp:nvSpPr>
      <dsp:spPr>
        <a:xfrm>
          <a:off x="0" y="4068781"/>
          <a:ext cx="6117335" cy="162723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0688D-BF41-4ECD-AF56-B91D0FCD32AE}">
      <dsp:nvSpPr>
        <dsp:cNvPr id="0" name=""/>
        <dsp:cNvSpPr/>
      </dsp:nvSpPr>
      <dsp:spPr>
        <a:xfrm>
          <a:off x="492238" y="4434909"/>
          <a:ext cx="894979" cy="894979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4E5FE6-5DB9-4366-83B5-87BACA07219B}">
      <dsp:nvSpPr>
        <dsp:cNvPr id="0" name=""/>
        <dsp:cNvSpPr/>
      </dsp:nvSpPr>
      <dsp:spPr>
        <a:xfrm>
          <a:off x="1879455" y="4068781"/>
          <a:ext cx="4237880" cy="1627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16" tIns="172216" rIns="172216" bIns="172216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 dirty="0"/>
            <a:t>VR  -”tilstedevær” og immersion</a:t>
          </a:r>
          <a:endParaRPr lang="en-US" sz="2300" kern="1200" dirty="0"/>
        </a:p>
      </dsp:txBody>
      <dsp:txXfrm>
        <a:off x="1879455" y="4068781"/>
        <a:ext cx="4237880" cy="16272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BA04C-BD36-4C67-A96F-500110152A59}">
      <dsp:nvSpPr>
        <dsp:cNvPr id="0" name=""/>
        <dsp:cNvSpPr/>
      </dsp:nvSpPr>
      <dsp:spPr>
        <a:xfrm>
          <a:off x="307345" y="1546"/>
          <a:ext cx="3222855" cy="19337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300" kern="1200" baseline="0" dirty="0"/>
            <a:t>Det man (endnu) ikke har adgang til:</a:t>
          </a:r>
          <a:endParaRPr lang="en-US" sz="3300" kern="1200" dirty="0"/>
        </a:p>
      </dsp:txBody>
      <dsp:txXfrm>
        <a:off x="307345" y="1546"/>
        <a:ext cx="3222855" cy="1933713"/>
      </dsp:txXfrm>
    </dsp:sp>
    <dsp:sp modelId="{7890076D-9F6D-4969-BB4C-9445B6367A90}">
      <dsp:nvSpPr>
        <dsp:cNvPr id="0" name=""/>
        <dsp:cNvSpPr/>
      </dsp:nvSpPr>
      <dsp:spPr>
        <a:xfrm>
          <a:off x="3852486" y="1546"/>
          <a:ext cx="3222855" cy="1933713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300" kern="1200" baseline="0" dirty="0"/>
            <a:t>Praksis generelt – svær praksis</a:t>
          </a:r>
          <a:endParaRPr lang="en-US" sz="3300" kern="1200" dirty="0"/>
        </a:p>
      </dsp:txBody>
      <dsp:txXfrm>
        <a:off x="3852486" y="1546"/>
        <a:ext cx="3222855" cy="1933713"/>
      </dsp:txXfrm>
    </dsp:sp>
    <dsp:sp modelId="{59C10DD9-86D1-4E62-A8A9-1311101D5592}">
      <dsp:nvSpPr>
        <dsp:cNvPr id="0" name=""/>
        <dsp:cNvSpPr/>
      </dsp:nvSpPr>
      <dsp:spPr>
        <a:xfrm>
          <a:off x="7397627" y="1546"/>
          <a:ext cx="3222855" cy="1933713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300" kern="1200" baseline="0"/>
            <a:t>Udfordrende farlige situationer</a:t>
          </a:r>
          <a:endParaRPr lang="en-US" sz="3300" kern="1200"/>
        </a:p>
      </dsp:txBody>
      <dsp:txXfrm>
        <a:off x="7397627" y="1546"/>
        <a:ext cx="3222855" cy="1933713"/>
      </dsp:txXfrm>
    </dsp:sp>
    <dsp:sp modelId="{8A90C5F2-A0ED-4201-93E7-3516A3E80FF7}">
      <dsp:nvSpPr>
        <dsp:cNvPr id="0" name=""/>
        <dsp:cNvSpPr/>
      </dsp:nvSpPr>
      <dsp:spPr>
        <a:xfrm>
          <a:off x="2079915" y="2257545"/>
          <a:ext cx="3222855" cy="1933713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300" kern="1200" baseline="0" dirty="0"/>
            <a:t>Det der er meget stort – det der er meget små</a:t>
          </a:r>
        </a:p>
      </dsp:txBody>
      <dsp:txXfrm>
        <a:off x="2079915" y="2257545"/>
        <a:ext cx="3222855" cy="1933713"/>
      </dsp:txXfrm>
    </dsp:sp>
    <dsp:sp modelId="{DB1310CD-F0E1-46D8-930C-5B3205633CE3}">
      <dsp:nvSpPr>
        <dsp:cNvPr id="0" name=""/>
        <dsp:cNvSpPr/>
      </dsp:nvSpPr>
      <dsp:spPr>
        <a:xfrm>
          <a:off x="5625057" y="2257545"/>
          <a:ext cx="3222855" cy="193371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300" kern="1200" baseline="0" dirty="0"/>
            <a:t>Det der er meget lang væk</a:t>
          </a:r>
          <a:endParaRPr lang="en-US" sz="3300" kern="1200" dirty="0"/>
        </a:p>
      </dsp:txBody>
      <dsp:txXfrm>
        <a:off x="5625057" y="2257545"/>
        <a:ext cx="3222855" cy="19337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3341D-C32B-4A0D-9776-42BE980DC094}">
      <dsp:nvSpPr>
        <dsp:cNvPr id="0" name=""/>
        <dsp:cNvSpPr/>
      </dsp:nvSpPr>
      <dsp:spPr>
        <a:xfrm>
          <a:off x="114291" y="1231140"/>
          <a:ext cx="730263" cy="7302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DF449B-07E6-4B4E-B557-49ADF4CDF556}">
      <dsp:nvSpPr>
        <dsp:cNvPr id="0" name=""/>
        <dsp:cNvSpPr/>
      </dsp:nvSpPr>
      <dsp:spPr>
        <a:xfrm>
          <a:off x="267647" y="1384495"/>
          <a:ext cx="423553" cy="4235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617D3E-B8A1-4830-9F87-DEC116E77A27}">
      <dsp:nvSpPr>
        <dsp:cNvPr id="0" name=""/>
        <dsp:cNvSpPr/>
      </dsp:nvSpPr>
      <dsp:spPr>
        <a:xfrm>
          <a:off x="1001041" y="1231140"/>
          <a:ext cx="1721336" cy="730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/>
            <a:t>Iagttage - Deltage</a:t>
          </a:r>
          <a:endParaRPr lang="en-US" sz="2200" kern="1200"/>
        </a:p>
      </dsp:txBody>
      <dsp:txXfrm>
        <a:off x="1001041" y="1231140"/>
        <a:ext cx="1721336" cy="730263"/>
      </dsp:txXfrm>
    </dsp:sp>
    <dsp:sp modelId="{E303EED0-F9F4-42A0-907D-D0DFB7C7882D}">
      <dsp:nvSpPr>
        <dsp:cNvPr id="0" name=""/>
        <dsp:cNvSpPr/>
      </dsp:nvSpPr>
      <dsp:spPr>
        <a:xfrm>
          <a:off x="3022307" y="1231140"/>
          <a:ext cx="730263" cy="7302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A3C6EF-9B14-45E0-A348-613AC9B6F076}">
      <dsp:nvSpPr>
        <dsp:cNvPr id="0" name=""/>
        <dsp:cNvSpPr/>
      </dsp:nvSpPr>
      <dsp:spPr>
        <a:xfrm>
          <a:off x="3175662" y="1384495"/>
          <a:ext cx="423553" cy="4235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12FEDC-E3E6-4AE8-AF82-771B1298449A}">
      <dsp:nvSpPr>
        <dsp:cNvPr id="0" name=""/>
        <dsp:cNvSpPr/>
      </dsp:nvSpPr>
      <dsp:spPr>
        <a:xfrm>
          <a:off x="3909056" y="1231140"/>
          <a:ext cx="1721336" cy="730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/>
            <a:t>Gøre - reflektere</a:t>
          </a:r>
          <a:endParaRPr lang="en-US" sz="2200" kern="1200"/>
        </a:p>
      </dsp:txBody>
      <dsp:txXfrm>
        <a:off x="3909056" y="1231140"/>
        <a:ext cx="1721336" cy="730263"/>
      </dsp:txXfrm>
    </dsp:sp>
    <dsp:sp modelId="{AA2BF6CD-1E3D-4B16-AE23-6E63B0731621}">
      <dsp:nvSpPr>
        <dsp:cNvPr id="0" name=""/>
        <dsp:cNvSpPr/>
      </dsp:nvSpPr>
      <dsp:spPr>
        <a:xfrm>
          <a:off x="114291" y="2764871"/>
          <a:ext cx="730263" cy="73026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358403-56DA-4230-8B47-42D51DBD4C03}">
      <dsp:nvSpPr>
        <dsp:cNvPr id="0" name=""/>
        <dsp:cNvSpPr/>
      </dsp:nvSpPr>
      <dsp:spPr>
        <a:xfrm>
          <a:off x="267647" y="2918226"/>
          <a:ext cx="423553" cy="4235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916FEC-1011-4FB7-B0FD-41AA36354CFB}">
      <dsp:nvSpPr>
        <dsp:cNvPr id="0" name=""/>
        <dsp:cNvSpPr/>
      </dsp:nvSpPr>
      <dsp:spPr>
        <a:xfrm>
          <a:off x="1001041" y="2764871"/>
          <a:ext cx="1721336" cy="730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/>
            <a:t>Dele/artikulere</a:t>
          </a:r>
          <a:endParaRPr lang="en-US" sz="2200" kern="1200"/>
        </a:p>
      </dsp:txBody>
      <dsp:txXfrm>
        <a:off x="1001041" y="2764871"/>
        <a:ext cx="1721336" cy="730263"/>
      </dsp:txXfrm>
    </dsp:sp>
    <dsp:sp modelId="{5B7ED344-0F62-4170-A187-881540D9B268}">
      <dsp:nvSpPr>
        <dsp:cNvPr id="0" name=""/>
        <dsp:cNvSpPr/>
      </dsp:nvSpPr>
      <dsp:spPr>
        <a:xfrm>
          <a:off x="3022307" y="2764871"/>
          <a:ext cx="730263" cy="73026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18469-5134-40C2-B936-FFBDA24C714B}">
      <dsp:nvSpPr>
        <dsp:cNvPr id="0" name=""/>
        <dsp:cNvSpPr/>
      </dsp:nvSpPr>
      <dsp:spPr>
        <a:xfrm>
          <a:off x="3175662" y="2918226"/>
          <a:ext cx="423553" cy="4235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9165CB-F9CD-4674-A8D1-2A38BC3E2A04}">
      <dsp:nvSpPr>
        <dsp:cNvPr id="0" name=""/>
        <dsp:cNvSpPr/>
      </dsp:nvSpPr>
      <dsp:spPr>
        <a:xfrm>
          <a:off x="3909056" y="2764871"/>
          <a:ext cx="1721336" cy="730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/>
            <a:t>”Immerse” – skabe afstand</a:t>
          </a:r>
          <a:endParaRPr lang="en-US" sz="2200" kern="1200"/>
        </a:p>
      </dsp:txBody>
      <dsp:txXfrm>
        <a:off x="3909056" y="2764871"/>
        <a:ext cx="1721336" cy="7302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0ECD4-2A8E-4E2F-BDEC-A8EC890FC1C7}">
      <dsp:nvSpPr>
        <dsp:cNvPr id="0" name=""/>
        <dsp:cNvSpPr/>
      </dsp:nvSpPr>
      <dsp:spPr>
        <a:xfrm>
          <a:off x="0" y="279246"/>
          <a:ext cx="6253721" cy="14301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600" kern="1200"/>
            <a:t>Situeret Behavioral Feedback</a:t>
          </a:r>
          <a:endParaRPr lang="en-US" sz="3600" kern="1200"/>
        </a:p>
      </dsp:txBody>
      <dsp:txXfrm>
        <a:off x="69812" y="349058"/>
        <a:ext cx="6114097" cy="1290481"/>
      </dsp:txXfrm>
    </dsp:sp>
    <dsp:sp modelId="{885933A7-9A7C-4DCE-A0BC-E2CF7C60510D}">
      <dsp:nvSpPr>
        <dsp:cNvPr id="0" name=""/>
        <dsp:cNvSpPr/>
      </dsp:nvSpPr>
      <dsp:spPr>
        <a:xfrm>
          <a:off x="0" y="1813032"/>
          <a:ext cx="6253721" cy="14301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600" kern="1200"/>
            <a:t>(Refleksiv Feedback)</a:t>
          </a:r>
          <a:endParaRPr lang="en-US" sz="3600" kern="1200"/>
        </a:p>
      </dsp:txBody>
      <dsp:txXfrm>
        <a:off x="69812" y="1882844"/>
        <a:ext cx="6114097" cy="1290481"/>
      </dsp:txXfrm>
    </dsp:sp>
    <dsp:sp modelId="{6CB82BAD-AA97-4DC0-A7B4-21EE462E5C99}">
      <dsp:nvSpPr>
        <dsp:cNvPr id="0" name=""/>
        <dsp:cNvSpPr/>
      </dsp:nvSpPr>
      <dsp:spPr>
        <a:xfrm>
          <a:off x="0" y="3346817"/>
          <a:ext cx="6253721" cy="14301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600" b="1" kern="1200"/>
            <a:t>Hvis vi skal lære noget har vi brug for refleksionsfrie zoner!!</a:t>
          </a:r>
          <a:endParaRPr lang="en-US" sz="3600" kern="1200"/>
        </a:p>
      </dsp:txBody>
      <dsp:txXfrm>
        <a:off x="69812" y="3416629"/>
        <a:ext cx="6114097" cy="12904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EEEE40-4372-476D-8953-E2E63DBD3D12}">
      <dsp:nvSpPr>
        <dsp:cNvPr id="0" name=""/>
        <dsp:cNvSpPr/>
      </dsp:nvSpPr>
      <dsp:spPr>
        <a:xfrm>
          <a:off x="0" y="631"/>
          <a:ext cx="5212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7A160-BA16-44CF-BF65-3A2ECAB85B13}">
      <dsp:nvSpPr>
        <dsp:cNvPr id="0" name=""/>
        <dsp:cNvSpPr/>
      </dsp:nvSpPr>
      <dsp:spPr>
        <a:xfrm>
          <a:off x="0" y="631"/>
          <a:ext cx="5212080" cy="1034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kern="1200" dirty="0"/>
            <a:t>Inviterende fremmedhed</a:t>
          </a:r>
          <a:endParaRPr lang="en-US" sz="2800" kern="1200" dirty="0"/>
        </a:p>
      </dsp:txBody>
      <dsp:txXfrm>
        <a:off x="0" y="631"/>
        <a:ext cx="5212080" cy="1034797"/>
      </dsp:txXfrm>
    </dsp:sp>
    <dsp:sp modelId="{2526A840-401A-4F54-9A72-4E4EA9E55614}">
      <dsp:nvSpPr>
        <dsp:cNvPr id="0" name=""/>
        <dsp:cNvSpPr/>
      </dsp:nvSpPr>
      <dsp:spPr>
        <a:xfrm>
          <a:off x="0" y="1035429"/>
          <a:ext cx="5212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68FFB-5EF7-4852-8021-38286219053F}">
      <dsp:nvSpPr>
        <dsp:cNvPr id="0" name=""/>
        <dsp:cNvSpPr/>
      </dsp:nvSpPr>
      <dsp:spPr>
        <a:xfrm>
          <a:off x="0" y="1035429"/>
          <a:ext cx="5212080" cy="1034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kern="1200"/>
            <a:t>Feedback processer</a:t>
          </a:r>
          <a:endParaRPr lang="en-US" sz="2800" kern="1200"/>
        </a:p>
      </dsp:txBody>
      <dsp:txXfrm>
        <a:off x="0" y="1035429"/>
        <a:ext cx="5212080" cy="1034797"/>
      </dsp:txXfrm>
    </dsp:sp>
    <dsp:sp modelId="{8521C962-0779-42DF-9955-D075D6590F1C}">
      <dsp:nvSpPr>
        <dsp:cNvPr id="0" name=""/>
        <dsp:cNvSpPr/>
      </dsp:nvSpPr>
      <dsp:spPr>
        <a:xfrm>
          <a:off x="0" y="2070226"/>
          <a:ext cx="5212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0CFA2B-9D04-4D7B-96F4-7469CD9CF0DF}">
      <dsp:nvSpPr>
        <dsp:cNvPr id="0" name=""/>
        <dsp:cNvSpPr/>
      </dsp:nvSpPr>
      <dsp:spPr>
        <a:xfrm>
          <a:off x="0" y="2070226"/>
          <a:ext cx="5212080" cy="1034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kern="1200" dirty="0"/>
            <a:t>Samspil mellem det indre- og det ydre didaktiske design</a:t>
          </a:r>
          <a:endParaRPr lang="en-US" sz="2800" kern="1200" dirty="0"/>
        </a:p>
      </dsp:txBody>
      <dsp:txXfrm>
        <a:off x="0" y="2070226"/>
        <a:ext cx="5212080" cy="1034797"/>
      </dsp:txXfrm>
    </dsp:sp>
    <dsp:sp modelId="{DCB0DD53-8533-4F81-865B-4BD53CC448DD}">
      <dsp:nvSpPr>
        <dsp:cNvPr id="0" name=""/>
        <dsp:cNvSpPr/>
      </dsp:nvSpPr>
      <dsp:spPr>
        <a:xfrm>
          <a:off x="0" y="3105023"/>
          <a:ext cx="5212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CC5624-7D6E-492B-98A3-A7B73D2BFDA2}">
      <dsp:nvSpPr>
        <dsp:cNvPr id="0" name=""/>
        <dsp:cNvSpPr/>
      </dsp:nvSpPr>
      <dsp:spPr>
        <a:xfrm>
          <a:off x="0" y="3105023"/>
          <a:ext cx="5212080" cy="1034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kern="1200"/>
            <a:t>At bruge VR</a:t>
          </a:r>
          <a:endParaRPr lang="en-US" sz="2800" kern="1200"/>
        </a:p>
      </dsp:txBody>
      <dsp:txXfrm>
        <a:off x="0" y="3105023"/>
        <a:ext cx="5212080" cy="1034797"/>
      </dsp:txXfrm>
    </dsp:sp>
    <dsp:sp modelId="{D2DCAC81-3068-4D41-A763-A457C98F70DD}">
      <dsp:nvSpPr>
        <dsp:cNvPr id="0" name=""/>
        <dsp:cNvSpPr/>
      </dsp:nvSpPr>
      <dsp:spPr>
        <a:xfrm>
          <a:off x="0" y="4139820"/>
          <a:ext cx="5212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EA0A20-5374-49CB-B981-A33EA45C0C11}">
      <dsp:nvSpPr>
        <dsp:cNvPr id="0" name=""/>
        <dsp:cNvSpPr/>
      </dsp:nvSpPr>
      <dsp:spPr>
        <a:xfrm>
          <a:off x="0" y="4139820"/>
          <a:ext cx="5212080" cy="1034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kern="1200" dirty="0"/>
            <a:t>At producere VR (lærer/deltager/elev/studerende)</a:t>
          </a:r>
          <a:endParaRPr lang="en-US" sz="2800" kern="1200" dirty="0"/>
        </a:p>
      </dsp:txBody>
      <dsp:txXfrm>
        <a:off x="0" y="4139820"/>
        <a:ext cx="5212080" cy="1034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FE3AE-6691-495E-B963-DDE2D31ADADB}" type="datetimeFigureOut">
              <a:rPr lang="da-DK" smtClean="0"/>
              <a:t>01-06-2021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2AF7F-8F4D-4301-9947-B34018CD000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164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B92B3D-2AAC-408A-8384-B610B6F74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EF4D7BC-EB95-4727-B0D9-AB57F29AC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AD8CBBD-F46F-41F1-A50E-C89C3E015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E25E-2376-4E40-93C1-79938D64EB6A}" type="datetimeFigureOut">
              <a:rPr lang="da-DK" smtClean="0"/>
              <a:t>01-06-2021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B51B09F-D2D0-4BB5-BADD-57EAFF65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1EFB7F7-9C40-44FD-9F03-50DD9C72E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E1D6-0743-44B9-87A9-DF59EB91F6A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055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413D4-338E-481D-B0A6-583DE536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4F91F19-6256-4061-A2CA-75DA08A20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A434E2B-751F-4CBB-8EDB-BE1032F3C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E25E-2376-4E40-93C1-79938D64EB6A}" type="datetimeFigureOut">
              <a:rPr lang="da-DK" smtClean="0"/>
              <a:t>01-06-2021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1184594-09E0-4AFD-821D-C5C28D8BE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72932B6-3C7A-4382-A605-6BA4B6E40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E1D6-0743-44B9-87A9-DF59EB91F6A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8768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0FB6FEC-157D-4EDC-A83C-A35917354E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2C36F21-3719-4C3A-83C2-1F9366260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8DFED51-CC79-43F2-91C5-5DE89CA04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E25E-2376-4E40-93C1-79938D64EB6A}" type="datetimeFigureOut">
              <a:rPr lang="da-DK" smtClean="0"/>
              <a:t>01-06-2021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117F0A5-4CD9-43BC-9BA5-43FE630A9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20A4B90-8112-4F0E-A545-45DC243D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E1D6-0743-44B9-87A9-DF59EB91F6A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368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holdsside 1-spal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1018118" y="2421467"/>
            <a:ext cx="9984316" cy="345651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Pladsholder til dato 2"/>
          <p:cNvSpPr>
            <a:spLocks noGrp="1"/>
          </p:cNvSpPr>
          <p:nvPr>
            <p:ph type="dt" sz="half" idx="2"/>
          </p:nvPr>
        </p:nvSpPr>
        <p:spPr>
          <a:xfrm>
            <a:off x="4416509" y="6367370"/>
            <a:ext cx="3407683" cy="18466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Georgia" panose="02040502050405020303" pitchFamily="18" charset="0"/>
              </a:defRPr>
            </a:lvl1pPr>
          </a:lstStyle>
          <a:p>
            <a:fld id="{E3F176F0-4EB5-41D1-866E-A621282BE2B8}" type="datetime2">
              <a:rPr lang="da-DK" smtClean="0"/>
              <a:t>1. juni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8129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2244604"/>
            <a:ext cx="10515600" cy="373287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7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da-DK" dirty="0"/>
              <a:t>Indsæt tekst</a:t>
            </a:r>
            <a:endParaRPr lang="en-US" dirty="0"/>
          </a:p>
        </p:txBody>
      </p:sp>
      <p:sp>
        <p:nvSpPr>
          <p:cNvPr id="9" name="Vertical Title 1"/>
          <p:cNvSpPr>
            <a:spLocks noGrp="1"/>
          </p:cNvSpPr>
          <p:nvPr>
            <p:ph type="title" orient="vert" hasCustomPrompt="1"/>
          </p:nvPr>
        </p:nvSpPr>
        <p:spPr>
          <a:xfrm rot="16200000">
            <a:off x="5771543" y="-3557242"/>
            <a:ext cx="658737" cy="10505781"/>
          </a:xfrm>
          <a:prstGeom prst="rect">
            <a:avLst/>
          </a:prstGeom>
        </p:spPr>
        <p:txBody>
          <a:bodyPr vert="eaVert"/>
          <a:lstStyle>
            <a:lvl1pPr>
              <a:defRPr sz="36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INDSÆT TEKST</a:t>
            </a:r>
            <a:endParaRPr lang="en-US" dirty="0"/>
          </a:p>
        </p:txBody>
      </p:sp>
      <p:sp>
        <p:nvSpPr>
          <p:cNvPr id="6" name="Rektangel 5"/>
          <p:cNvSpPr/>
          <p:nvPr userDrawn="1"/>
        </p:nvSpPr>
        <p:spPr>
          <a:xfrm>
            <a:off x="848021" y="0"/>
            <a:ext cx="394462" cy="866124"/>
          </a:xfrm>
          <a:prstGeom prst="rect">
            <a:avLst/>
          </a:prstGeom>
          <a:solidFill>
            <a:srgbClr val="97A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33"/>
          </a:p>
        </p:txBody>
      </p:sp>
    </p:spTree>
    <p:extLst>
      <p:ext uri="{BB962C8B-B14F-4D97-AF65-F5344CB8AC3E}">
        <p14:creationId xmlns:p14="http://schemas.microsoft.com/office/powerpoint/2010/main" val="293262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099ED0-C153-44E2-93CF-94B59D4C7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A7AE745-72FB-46CD-8338-FA957C071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675F27C-BA60-4016-9209-1E3F3C7D4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E25E-2376-4E40-93C1-79938D64EB6A}" type="datetimeFigureOut">
              <a:rPr lang="da-DK" smtClean="0"/>
              <a:t>01-06-2021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7E3F149-E265-4448-B6BD-74E859C54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62EC7B1-0CE7-4AED-8FE3-47B611DA6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E1D6-0743-44B9-87A9-DF59EB91F6A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4107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A6BC88-D968-41B6-9D1B-C96C37155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894F29F-E7E7-4C3B-ACE8-B857587EC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6E7AA32-C8ED-4100-A94D-0A3A6BCCD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E25E-2376-4E40-93C1-79938D64EB6A}" type="datetimeFigureOut">
              <a:rPr lang="da-DK" smtClean="0"/>
              <a:t>01-06-2021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263D84A-6EA3-482C-AC88-0893DAFFF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F86DF65-79FA-4701-9FA2-2B8B1270C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E1D6-0743-44B9-87A9-DF59EB91F6A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8EC26C-5EF2-40E8-B25C-5430B8675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B071631-AACA-42D9-9770-4B6494940A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CB89CD6-BFFD-4085-9E77-15B400D51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AC6D73F-23E6-4DC5-B33B-5AD3E4387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E25E-2376-4E40-93C1-79938D64EB6A}" type="datetimeFigureOut">
              <a:rPr lang="da-DK" smtClean="0"/>
              <a:t>01-06-2021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168878D-7C96-4EBF-B74C-9704A727B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658F075-D36C-4115-B6A0-22162E19E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E1D6-0743-44B9-87A9-DF59EB91F6A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38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295125-56B7-408E-A3E6-1C8B12007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1B9DFD7-FF3F-4A73-9A06-0BCB1D2EF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58306E9-3984-45F6-B266-A3618FA37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50454BC-0EA0-4FB1-9B45-96E568173A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238B491-E4AE-4663-9566-1387852AE7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68A61DA-C31F-4ED6-91AD-FFF3051AC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E25E-2376-4E40-93C1-79938D64EB6A}" type="datetimeFigureOut">
              <a:rPr lang="da-DK" smtClean="0"/>
              <a:t>01-06-2021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B6B36E0-59A8-47B6-A2B6-CE34C7439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5705F8A-972C-46CC-B883-2FB302F2F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E1D6-0743-44B9-87A9-DF59EB91F6A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1197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E8FCCB-CD77-439A-9196-4A23C660D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2ABB985-4364-4CC5-92B1-15C2EE8CF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E25E-2376-4E40-93C1-79938D64EB6A}" type="datetimeFigureOut">
              <a:rPr lang="da-DK" smtClean="0"/>
              <a:t>01-06-2021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714F6E8-A5EC-473F-A93E-27211FB8B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7A1BCBE-5C76-428D-B566-BDDFB8129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E1D6-0743-44B9-87A9-DF59EB91F6A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861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C0B4C3C-0A8D-4CED-9DCA-D345862E9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E25E-2376-4E40-93C1-79938D64EB6A}" type="datetimeFigureOut">
              <a:rPr lang="da-DK" smtClean="0"/>
              <a:t>01-06-2021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D50455-1D38-46B3-A1BC-1A649C547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1917477-3207-4C6E-9D29-DC141CF8A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E1D6-0743-44B9-87A9-DF59EB91F6A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0182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084672-1F01-4782-8412-03F737511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A7FD676-A46F-4D80-ADF1-FFBEFA37C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70CCDF2-CFD4-4A35-87A5-951E41FE6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3C22B76-BDEE-46C8-B451-574C732AE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E25E-2376-4E40-93C1-79938D64EB6A}" type="datetimeFigureOut">
              <a:rPr lang="da-DK" smtClean="0"/>
              <a:t>01-06-2021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B0196A3-0689-4B6E-8C44-47CBE6799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0F9D30-C4CA-4818-9A11-C4832AECC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E1D6-0743-44B9-87A9-DF59EB91F6A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652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3830ED-D8CA-4365-980A-2BFD8C339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67C6080C-B6A0-40BB-B010-02802066C7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DE7F4C6-FBAA-4A8A-8B3D-69F1D9324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540C3AC-B768-400B-953E-FBAD315DF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E25E-2376-4E40-93C1-79938D64EB6A}" type="datetimeFigureOut">
              <a:rPr lang="da-DK" smtClean="0"/>
              <a:t>01-06-2021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80B5CA9-2FF7-4492-A4F0-65C626BD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A23CA08-F198-44B2-86F6-C77A5DAE2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E1D6-0743-44B9-87A9-DF59EB91F6A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831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EB97597-F085-40A6-8824-6A10FB641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2AB7564-3827-4CA6-A48A-F3D7C070E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7E5EF4F-58F0-4F0D-BF97-5CFBDB2910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5E25E-2376-4E40-93C1-79938D64EB6A}" type="datetimeFigureOut">
              <a:rPr lang="da-DK" smtClean="0"/>
              <a:t>01-06-2021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37DC4DA-E160-456D-97B8-A5495A714B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B06983B-F402-410A-852C-E79BA96B0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6E1D6-0743-44B9-87A9-DF59EB91F6A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013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helms@monnet-Gruppen.dk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07/s40692-020-00169-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hyperlink" Target="https://orcid.org/0000-0002-2217-979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cviden.dk/da/persons/anne-vollen-rafn/publications/" TargetMode="External"/><Relationship Id="rId5" Type="http://schemas.openxmlformats.org/officeDocument/2006/relationships/hyperlink" Target="https://www.ucviden.dk/da/persons/anne-vollen-rafn" TargetMode="External"/><Relationship Id="rId4" Type="http://schemas.openxmlformats.org/officeDocument/2006/relationships/hyperlink" Target="https://www.ucviden.dk/da/publications/learning-effectiveness-of-360-video-experiences-from-a-controlle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2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person, mængde, koncertorkester&#10;&#10;Automatisk genereret beskrivelse">
            <a:extLst>
              <a:ext uri="{FF2B5EF4-FFF2-40B4-BE49-F238E27FC236}">
                <a16:creationId xmlns:a16="http://schemas.microsoft.com/office/drawing/2014/main" id="{C8489546-0E9A-4F08-82DD-8BD63A6A66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63"/>
          <a:stretch/>
        </p:blipFill>
        <p:spPr>
          <a:xfrm>
            <a:off x="1" y="0"/>
            <a:ext cx="12191999" cy="6857990"/>
          </a:xfrm>
          <a:prstGeom prst="rect">
            <a:avLst/>
          </a:prstGeom>
        </p:spPr>
      </p:pic>
      <p:sp>
        <p:nvSpPr>
          <p:cNvPr id="55" name="Rectangle 2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8F29BE7-675E-4444-AA84-2C8C12984C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" y="2985622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da-DK" sz="5200" b="1">
                <a:solidFill>
                  <a:srgbClr val="FFFFFF"/>
                </a:solidFill>
                <a:latin typeface="+mn-lt"/>
              </a:rPr>
              <a:t>VR – didaktiske overvejelser</a:t>
            </a:r>
            <a:endParaRPr lang="da-DK" sz="52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E792658C-C633-43CF-95F6-A3374964A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da-DK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66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C1D1FA3-6212-4B97-9B1E-C7F81247C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1C51958-04D4-4687-95A2-95DCDCF47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Lodret titel 2"/>
          <p:cNvSpPr>
            <a:spLocks noGrp="1"/>
          </p:cNvSpPr>
          <p:nvPr>
            <p:ph type="title" orient="vert"/>
          </p:nvPr>
        </p:nvSpPr>
        <p:spPr>
          <a:xfrm>
            <a:off x="1861854" y="633046"/>
            <a:ext cx="4834021" cy="1314996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21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1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Forsøget – baggrund,  opsætning og resultater</a:t>
            </a:r>
            <a:br>
              <a:rPr lang="en-US" sz="21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1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1861854" y="2125737"/>
            <a:ext cx="4834021" cy="4044463"/>
          </a:xfrm>
        </p:spPr>
        <p:txBody>
          <a:bodyPr vert="horz" lIns="91440" tIns="45720" rIns="91440" bIns="45720" rtlCol="0">
            <a:normAutofit/>
          </a:bodyPr>
          <a:lstStyle/>
          <a:p>
            <a:pPr marL="384048" indent="-22860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84048" indent="-22860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84048" indent="-22860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84048" indent="-22860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84048" indent="-22860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473" y="1200223"/>
            <a:ext cx="4072815" cy="4072815"/>
          </a:xfrm>
          <a:prstGeom prst="rect">
            <a:avLst/>
          </a:prstGeom>
        </p:spPr>
      </p:pic>
      <p:grpSp>
        <p:nvGrpSpPr>
          <p:cNvPr id="21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Tekstfelt 4"/>
          <p:cNvSpPr txBox="1"/>
          <p:nvPr/>
        </p:nvSpPr>
        <p:spPr>
          <a:xfrm>
            <a:off x="7020448" y="1669217"/>
            <a:ext cx="18473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sz="1633" dirty="0"/>
          </a:p>
        </p:txBody>
      </p:sp>
    </p:spTree>
    <p:extLst>
      <p:ext uri="{BB962C8B-B14F-4D97-AF65-F5344CB8AC3E}">
        <p14:creationId xmlns:p14="http://schemas.microsoft.com/office/powerpoint/2010/main" val="1629015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Lodret titel 2"/>
          <p:cNvSpPr>
            <a:spLocks noGrp="1"/>
          </p:cNvSpPr>
          <p:nvPr>
            <p:ph type="title" orient="vert"/>
          </p:nvPr>
        </p:nvSpPr>
        <p:spPr>
          <a:xfrm>
            <a:off x="1102368" y="923293"/>
            <a:ext cx="4030132" cy="46417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Hvordan foregik forsøget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0A98BBA-D3EA-45DC-B8A1-9C61397D4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5862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5744 h 274629"/>
              <a:gd name="connsiteX2" fmla="*/ 924829 w 1170294"/>
              <a:gd name="connsiteY2" fmla="*/ 0 h 274629"/>
              <a:gd name="connsiteX3" fmla="*/ 1170294 w 1170294"/>
              <a:gd name="connsiteY3" fmla="*/ 24546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577 h 274629"/>
              <a:gd name="connsiteX11" fmla="*/ 215168 w 1170294"/>
              <a:gd name="connsiteY11" fmla="*/ 23574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5744"/>
                </a:lnTo>
                <a:lnTo>
                  <a:pt x="924829" y="0"/>
                </a:lnTo>
                <a:lnTo>
                  <a:pt x="1170294" y="24546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577"/>
                </a:lnTo>
                <a:lnTo>
                  <a:pt x="215168" y="235744"/>
                </a:ln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4C95AB-2BD7-4E38-BDD5-1E41F3A9B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90894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8174 h 274629"/>
              <a:gd name="connsiteX2" fmla="*/ 924829 w 1170294"/>
              <a:gd name="connsiteY2" fmla="*/ 0 h 274629"/>
              <a:gd name="connsiteX3" fmla="*/ 1170294 w 1170294"/>
              <a:gd name="connsiteY3" fmla="*/ 24789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789 h 274629"/>
              <a:gd name="connsiteX11" fmla="*/ 215168 w 1170294"/>
              <a:gd name="connsiteY11" fmla="*/ 23817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8174"/>
                </a:lnTo>
                <a:lnTo>
                  <a:pt x="924829" y="0"/>
                </a:lnTo>
                <a:lnTo>
                  <a:pt x="1170294" y="24789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789"/>
                </a:lnTo>
                <a:lnTo>
                  <a:pt x="215168" y="2381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6234868" y="1130846"/>
            <a:ext cx="5217173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Deltagelse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af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ca. 80 nye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studerende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på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FYS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opdelt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tre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forskellige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grupper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med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tre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forskellige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formidlingsformer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L="114300"/>
            <a:endParaRPr lang="en-U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14300"/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Instruktion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af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underviser</a:t>
            </a:r>
            <a:endParaRPr lang="en-U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14300"/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Instruktion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af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underviser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på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video</a:t>
            </a:r>
          </a:p>
          <a:p>
            <a:pPr marL="114300"/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Instruktion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af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underviser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på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360 graders video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5836128-58DE-4E5A-B27E-DFE747CA0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21348" y="5364542"/>
            <a:ext cx="1562428" cy="1493465"/>
            <a:chOff x="3121343" y="4864099"/>
            <a:chExt cx="2085971" cy="1993901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2DF49A-063A-4F60-BE30-D26826492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0DCBBE0-7DEE-43ED-BEE3-ABB179CFC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39FE8DF-D1B2-4074-9BDF-C458EA012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C143B5-6E24-417D-A035-65747A8E9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31ED8C-8819-4FFB-BF3C-FDA6A90D4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A39574D-5ECC-4A94-9CB6-646D90DA5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A73D6F7-977D-4026-8F68-CA63C162C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6348370-4FD9-4A99-BB05-944D5B0B0E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1146D46-43DB-4487-A191-0970511C3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DA0090F-4FBF-434D-83B1-B274F83A9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8DF6032-C07A-45C6-8A4F-04EF4EDC0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5B89F44-A096-479D-AD1F-120561C28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5547DC8-8B87-4446-9CC9-65AF04A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5" name="Tekstfelt 4"/>
          <p:cNvSpPr txBox="1"/>
          <p:nvPr/>
        </p:nvSpPr>
        <p:spPr>
          <a:xfrm>
            <a:off x="7020448" y="1669217"/>
            <a:ext cx="18473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sz="1633" dirty="0"/>
          </a:p>
        </p:txBody>
      </p:sp>
    </p:spTree>
    <p:extLst>
      <p:ext uri="{BB962C8B-B14F-4D97-AF65-F5344CB8AC3E}">
        <p14:creationId xmlns:p14="http://schemas.microsoft.com/office/powerpoint/2010/main" val="2035658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Lodret titel 2"/>
          <p:cNvSpPr>
            <a:spLocks noGrp="1"/>
          </p:cNvSpPr>
          <p:nvPr>
            <p:ph type="title" orient="vert"/>
          </p:nvPr>
        </p:nvSpPr>
        <p:spPr>
          <a:xfrm>
            <a:off x="922635" y="1250575"/>
            <a:ext cx="4604274" cy="4163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Måling på følgende parametre før og efter: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C57604-0CFD-4023-B9BD-107166A25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476" y="1100949"/>
            <a:ext cx="4996593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6293224" y="860612"/>
            <a:ext cx="4797909" cy="50238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Læringsudbytte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Tilfredshed med mediet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Opfattelse af læringsmiljø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799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Lodret titel 2"/>
          <p:cNvSpPr>
            <a:spLocks noGrp="1"/>
          </p:cNvSpPr>
          <p:nvPr>
            <p:ph type="title" orient="vert"/>
          </p:nvPr>
        </p:nvSpPr>
        <p:spPr>
          <a:xfrm>
            <a:off x="1102368" y="694268"/>
            <a:ext cx="3553510" cy="54779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Vigtigste resultater fra forsøget</a:t>
            </a:r>
          </a:p>
        </p:txBody>
      </p:sp>
      <p:grpSp>
        <p:nvGrpSpPr>
          <p:cNvPr id="12" name="Graphic 38">
            <a:extLst>
              <a:ext uri="{FF2B5EF4-FFF2-40B4-BE49-F238E27FC236}">
                <a16:creationId xmlns:a16="http://schemas.microsoft.com/office/drawing/2014/main" id="{1E8369D0-2C3B-4E27-AC6C-A246AC28C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3D5586F-4573-4C57-9793-1EBFDC896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EED35EF-93A0-4921-941C-ECC67AE2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aphic 4">
            <a:extLst>
              <a:ext uri="{FF2B5EF4-FFF2-40B4-BE49-F238E27FC236}">
                <a16:creationId xmlns:a16="http://schemas.microsoft.com/office/drawing/2014/main" id="{C6F74901-2A71-43C3-837C-27CCD6B6D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37426" y="2203010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2DF49A-063A-4F60-BE30-D26826492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0DCBBE0-7DEE-43ED-BEE3-ABB179CFC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39FE8DF-D1B2-4074-9BDF-C458EA012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C143B5-6E24-417D-A035-65747A8E9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31ED8C-8819-4FFB-BF3C-FDA6A90D4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A39574D-5ECC-4A94-9CB6-646D90DA5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A73D6F7-977D-4026-8F68-CA63C162C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6348370-4FD9-4A99-BB05-944D5B0B0E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1146D46-43DB-4487-A191-0970511C3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17B7142-9D64-4D34-B23C-9471326AD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8EB71CD-AB26-440E-A0D5-E1081DB5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423BD2-7458-4680-AF49-5013C9D30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5547DC8-8B87-4446-9CC9-65AF04A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EC11F68A-CC71-4196-BBF3-20CDCD75D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85F9950-F10E-4E64-962B-F7034578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6234868" y="1130846"/>
            <a:ext cx="5217173" cy="435133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114300"/>
            <a:endParaRPr lang="en-U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14300"/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Forsøgspersonerne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opfattede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360 graders video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som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værende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langt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bedre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end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almindelig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video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når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det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kom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til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læringsmiljøet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– Men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undervisning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instruktion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scorede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højest</a:t>
            </a:r>
            <a:endParaRPr lang="en-U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14300"/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Læring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størst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udbytte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undervisning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instruktion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mindst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video </a:t>
            </a:r>
          </a:p>
          <a:p>
            <a:pPr marL="114300"/>
            <a:endParaRPr lang="en-U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14300"/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Og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- det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dyreste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udstyr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er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ikke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afgørende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for at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ekperimentere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med VR video</a:t>
            </a:r>
          </a:p>
          <a:p>
            <a:pPr marL="114300"/>
            <a:endParaRPr lang="en-U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14300"/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Videnskabeligt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opsatte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evalueringer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øger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kvalitet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og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nytte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af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FoU</a:t>
            </a:r>
            <a:endParaRPr lang="en-U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7020448" y="1669217"/>
            <a:ext cx="18473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sz="1633" dirty="0"/>
          </a:p>
        </p:txBody>
      </p:sp>
    </p:spTree>
    <p:extLst>
      <p:ext uri="{BB962C8B-B14F-4D97-AF65-F5344CB8AC3E}">
        <p14:creationId xmlns:p14="http://schemas.microsoft.com/office/powerpoint/2010/main" val="1121249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B7A5B8-5785-457B-8684-6EBA66519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da-DK" sz="4000" b="1" dirty="0">
                <a:solidFill>
                  <a:srgbClr val="FFFFFF"/>
                </a:solidFill>
                <a:latin typeface="+mn-lt"/>
              </a:rPr>
              <a:t>Vi har nogle udfordringer</a:t>
            </a:r>
          </a:p>
        </p:txBody>
      </p:sp>
      <p:graphicFrame>
        <p:nvGraphicFramePr>
          <p:cNvPr id="9" name="Pladsholder til indhold 2">
            <a:extLst>
              <a:ext uri="{FF2B5EF4-FFF2-40B4-BE49-F238E27FC236}">
                <a16:creationId xmlns:a16="http://schemas.microsoft.com/office/drawing/2014/main" id="{6DDD9A89-F675-422A-9DD4-99FBE7FE38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97857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Billede 7">
            <a:extLst>
              <a:ext uri="{FF2B5EF4-FFF2-40B4-BE49-F238E27FC236}">
                <a16:creationId xmlns:a16="http://schemas.microsoft.com/office/drawing/2014/main" id="{56FB1BD7-4128-4116-9394-B9EDA8CC6B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26" y="6260687"/>
            <a:ext cx="1552274" cy="59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19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4B7B40-FD60-4FF9-BCB7-928AEE8986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804" b="592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808B23-E075-4028-886A-156262365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da-DK" sz="4000">
                <a:solidFill>
                  <a:srgbClr val="FFFFFF"/>
                </a:solidFill>
              </a:rPr>
              <a:t>Vi har nogle overvejelser ift læring – altså sådan, hvornår lærer vi noget?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88262921-D2E3-4110-A767-5F0AE0FC30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971835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1829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20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26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53" name="Oval 27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28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29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30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31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32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Rectangle 34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36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tangle 42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4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1A51EED-900A-41CB-ABEC-DF7AEFC62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r>
              <a:rPr lang="da-DK" sz="4800" b="1">
                <a:latin typeface="+mn-lt"/>
              </a:rPr>
              <a:t>Feedback</a:t>
            </a:r>
          </a:p>
        </p:txBody>
      </p:sp>
      <p:graphicFrame>
        <p:nvGraphicFramePr>
          <p:cNvPr id="7" name="Pladsholder til indhold 2">
            <a:extLst>
              <a:ext uri="{FF2B5EF4-FFF2-40B4-BE49-F238E27FC236}">
                <a16:creationId xmlns:a16="http://schemas.microsoft.com/office/drawing/2014/main" id="{9271FBEA-E542-4437-B6CA-C8699F705C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496494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7287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E2EF3F-3DE8-4B2B-ACB2-B4FD9C1E8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694268"/>
            <a:ext cx="3553510" cy="5477932"/>
          </a:xfrm>
        </p:spPr>
        <p:txBody>
          <a:bodyPr>
            <a:normAutofit/>
          </a:bodyPr>
          <a:lstStyle/>
          <a:p>
            <a:pPr algn="ctr"/>
            <a:r>
              <a:rPr lang="da-DK">
                <a:solidFill>
                  <a:schemeClr val="bg1"/>
                </a:solidFill>
              </a:rPr>
              <a:t>”Dygtighed”</a:t>
            </a:r>
          </a:p>
        </p:txBody>
      </p:sp>
      <p:grpSp>
        <p:nvGrpSpPr>
          <p:cNvPr id="10" name="Graphic 38">
            <a:extLst>
              <a:ext uri="{FF2B5EF4-FFF2-40B4-BE49-F238E27FC236}">
                <a16:creationId xmlns:a16="http://schemas.microsoft.com/office/drawing/2014/main" id="{1E8369D0-2C3B-4E27-AC6C-A246AC28C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3D5586F-4573-4C57-9793-1EBFDC896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EED35EF-93A0-4921-941C-ECC67AE2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aphic 4">
            <a:extLst>
              <a:ext uri="{FF2B5EF4-FFF2-40B4-BE49-F238E27FC236}">
                <a16:creationId xmlns:a16="http://schemas.microsoft.com/office/drawing/2014/main" id="{C6F74901-2A71-43C3-837C-27CCD6B6D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37426" y="2203010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92DF49A-063A-4F60-BE30-D26826492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0DCBBE0-7DEE-43ED-BEE3-ABB179CFC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39FE8DF-D1B2-4074-9BDF-C458EA012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1C143B5-6E24-417D-A035-65747A8E9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331ED8C-8819-4FFB-BF3C-FDA6A90D4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A39574D-5ECC-4A94-9CB6-646D90DA5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A73D6F7-977D-4026-8F68-CA63C162C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6348370-4FD9-4A99-BB05-944D5B0B0E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1146D46-43DB-4487-A191-0970511C3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17B7142-9D64-4D34-B23C-9471326AD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8EB71CD-AB26-440E-A0D5-E1081DB5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423BD2-7458-4680-AF49-5013C9D30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547DC8-8B87-4446-9CC9-65AF04A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EC11F68A-CC71-4196-BBF3-20CDCD75D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85F9950-F10E-4E64-962B-F7034578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EAED792-7D11-4DBE-B9B2-FFFF34D3E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>
                <a:solidFill>
                  <a:schemeClr val="bg1"/>
                </a:solidFill>
              </a:rPr>
              <a:t>At kunne handle reflekteret i en situation – fra eksplicit refleksion til repertoirer</a:t>
            </a:r>
          </a:p>
          <a:p>
            <a:pPr marL="0" indent="0">
              <a:buNone/>
            </a:pPr>
            <a:r>
              <a:rPr lang="da-DK">
                <a:solidFill>
                  <a:schemeClr val="bg1"/>
                </a:solidFill>
              </a:rPr>
              <a:t>Læres gennem – tilstedevær (jeg er i situationen) – immersion (jeg bliver situationen) – proces med masser af ”Situeret Behavioral Feedback” – Men ikke refleksive feedback-processer</a:t>
            </a:r>
          </a:p>
          <a:p>
            <a:pPr marL="0" indent="0">
              <a:buNone/>
            </a:pPr>
            <a:endParaRPr lang="da-DK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a-DK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472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39A2C4-7286-4ED1-9B3F-4D8526AC8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+mn-lt"/>
              </a:rPr>
              <a:t>Immersion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E2C5F70-43A0-49A8-BEE0-4A0A9A440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sz="2400" dirty="0"/>
              <a:t>Tilstedevær – Immersion</a:t>
            </a:r>
          </a:p>
          <a:p>
            <a:pPr marL="0" indent="0">
              <a:buNone/>
            </a:pPr>
            <a:r>
              <a:rPr lang="da-DK" sz="2400" dirty="0"/>
              <a:t>At blive ”inviteret” indenfor – Venligt fremmed – Være med i læringen</a:t>
            </a:r>
          </a:p>
          <a:p>
            <a:pPr marL="0" indent="0">
              <a:buNone/>
            </a:pPr>
            <a:r>
              <a:rPr lang="da-DK" sz="2400" dirty="0"/>
              <a:t>At blive integreret – immersion – blive en del af læringen</a:t>
            </a:r>
          </a:p>
          <a:p>
            <a:pPr marL="0" indent="0">
              <a:buNone/>
            </a:pPr>
            <a:r>
              <a:rPr lang="da-DK" b="1" u="sng" dirty="0" err="1"/>
              <a:t>Jvf</a:t>
            </a:r>
            <a:r>
              <a:rPr lang="da-DK" b="1" u="sng" dirty="0"/>
              <a:t> (også) det terapeutiske udbytte og potentialer</a:t>
            </a:r>
          </a:p>
        </p:txBody>
      </p:sp>
      <p:pic>
        <p:nvPicPr>
          <p:cNvPr id="34" name="Billede 33">
            <a:extLst>
              <a:ext uri="{FF2B5EF4-FFF2-40B4-BE49-F238E27FC236}">
                <a16:creationId xmlns:a16="http://schemas.microsoft.com/office/drawing/2014/main" id="{45C42B40-134A-4659-BA8D-F774EDA16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26" y="6260687"/>
            <a:ext cx="1552274" cy="59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03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4D58F2-D8E0-4D13-A5A4-455874DAA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pPr algn="ctr"/>
            <a:r>
              <a:rPr lang="da-DK" sz="3200" b="1" dirty="0">
                <a:solidFill>
                  <a:srgbClr val="FFFFFF"/>
                </a:solidFill>
              </a:rPr>
              <a:t>Model</a:t>
            </a:r>
          </a:p>
        </p:txBody>
      </p:sp>
      <p:pic>
        <p:nvPicPr>
          <p:cNvPr id="5" name="Pladsholder til indhold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BAFAC51D-1665-4094-964F-3C54C913C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940" y="952500"/>
            <a:ext cx="6252047" cy="4829963"/>
          </a:xfrm>
          <a:prstGeom prst="rect">
            <a:avLst/>
          </a:prstGeom>
        </p:spPr>
      </p:pic>
      <p:pic>
        <p:nvPicPr>
          <p:cNvPr id="13" name="Pladsholder til indhold 1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4EAA475-2ED4-48C8-B327-903F4F1E7A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581" y="4095179"/>
            <a:ext cx="3037840" cy="1471664"/>
          </a:xfrm>
        </p:spPr>
      </p:pic>
      <p:pic>
        <p:nvPicPr>
          <p:cNvPr id="15" name="Billede 1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741EC23-DAB1-49F5-B980-FEC8292672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893" y="4098132"/>
            <a:ext cx="2858151" cy="1384615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58E47D9B-AD9C-432B-8FA6-624509F671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26" y="6260687"/>
            <a:ext cx="1552274" cy="59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6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9" name="Rectangle 218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7" name="Rectangle 236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" name="Rectangle 244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2" name="Shape 212"/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r>
              <a:rPr lang="da-DK" sz="4800" b="1">
                <a:latin typeface="+mn-lt"/>
              </a:rPr>
              <a:t>Didaktisk Design</a:t>
            </a:r>
          </a:p>
        </p:txBody>
      </p:sp>
      <p:graphicFrame>
        <p:nvGraphicFramePr>
          <p:cNvPr id="215" name="Shape 213">
            <a:extLst>
              <a:ext uri="{FF2B5EF4-FFF2-40B4-BE49-F238E27FC236}">
                <a16:creationId xmlns:a16="http://schemas.microsoft.com/office/drawing/2014/main" id="{2ECD1A7A-841B-4DB9-9ADE-EDDA477482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557418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7481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250985-D0E2-47EF-904F-F8F87D4A8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Tænk over læremiljøet</a:t>
            </a:r>
          </a:p>
        </p:txBody>
      </p:sp>
      <p:graphicFrame>
        <p:nvGraphicFramePr>
          <p:cNvPr id="13" name="Pladsholder til indhold 3">
            <a:extLst>
              <a:ext uri="{FF2B5EF4-FFF2-40B4-BE49-F238E27FC236}">
                <a16:creationId xmlns:a16="http://schemas.microsoft.com/office/drawing/2014/main" id="{3EF801FD-E9FD-4CC3-9A3D-8577461A74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447307"/>
              </p:ext>
            </p:extLst>
          </p:nvPr>
        </p:nvGraphicFramePr>
        <p:xfrm>
          <a:off x="6256020" y="685801"/>
          <a:ext cx="5212080" cy="5175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458BBAF-8C86-431A-8689-051A43C6C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6272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961EBD-2DAF-4042-B549-35AF994B2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Litteratur</a:t>
            </a:r>
            <a:endParaRPr lang="en-US" sz="37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9E0B45E-EBAD-49B3-9188-9142596EF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38" y="1305623"/>
            <a:ext cx="7608304" cy="431771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6D78876D-FA36-4871-95CE-94339CA44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26" y="6260687"/>
            <a:ext cx="1552274" cy="59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44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748" y="1100455"/>
            <a:ext cx="9554096" cy="4634644"/>
          </a:xfrm>
          <a:prstGeom prst="rect">
            <a:avLst/>
          </a:prstGeom>
        </p:spPr>
      </p:pic>
      <p:sp>
        <p:nvSpPr>
          <p:cNvPr id="6" name="Pladsholder til indhold 5"/>
          <p:cNvSpPr>
            <a:spLocks noGrp="1"/>
          </p:cNvSpPr>
          <p:nvPr>
            <p:ph sz="half" idx="2"/>
          </p:nvPr>
        </p:nvSpPr>
        <p:spPr>
          <a:xfrm>
            <a:off x="1752600" y="2349375"/>
            <a:ext cx="4343400" cy="331236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 sz="2900" b="1" dirty="0">
                <a:solidFill>
                  <a:schemeClr val="tx1"/>
                </a:solidFill>
                <a:latin typeface="American Typewriter" panose="02090604020004020304" pitchFamily="18" charset="77"/>
              </a:rPr>
              <a:t>Working with learning,  , Innovation and Media since 1980’ies. Associate Professor at The Danish Institute for Educational Training of Vocational</a:t>
            </a:r>
            <a:br>
              <a:rPr lang="en-GB" sz="2900" b="1" dirty="0">
                <a:solidFill>
                  <a:schemeClr val="tx1"/>
                </a:solidFill>
                <a:latin typeface="American Typewriter" panose="02090604020004020304" pitchFamily="18" charset="77"/>
              </a:rPr>
            </a:br>
            <a:r>
              <a:rPr lang="en-GB" sz="2900" b="1" dirty="0">
                <a:solidFill>
                  <a:schemeClr val="tx1"/>
                </a:solidFill>
                <a:latin typeface="American Typewriter" panose="02090604020004020304" pitchFamily="18" charset="77"/>
              </a:rPr>
              <a:t>Teachers. Associate Professor at University of Southern Denmark, Director, Knowledge Lab(SDU). Head of Research, Docent, University College Zealand. Independent Researcher and Consultant – Vidensemergens, R&amp;D UX, Learning and Innovation. Docent, University College Copenhagen, Senior Researcher at Monnet Group ApS, Associate Professor (Parttime), University of Southern Denmark</a:t>
            </a:r>
          </a:p>
          <a:p>
            <a:pPr marL="0" indent="0">
              <a:buNone/>
            </a:pPr>
            <a:endParaRPr lang="en-GB" b="1" dirty="0">
              <a:latin typeface="American Typewriter" panose="02090604020004020304" pitchFamily="18" charset="77"/>
            </a:endParaRPr>
          </a:p>
          <a:p>
            <a:pPr marL="0" indent="0">
              <a:buNone/>
            </a:pPr>
            <a:endParaRPr lang="en-GB" b="1" dirty="0">
              <a:latin typeface="American Typewriter" panose="02090604020004020304" pitchFamily="18" charset="77"/>
            </a:endParaRPr>
          </a:p>
          <a:p>
            <a:pPr marL="0" indent="0">
              <a:buNone/>
            </a:pPr>
            <a:r>
              <a:rPr lang="en-GB" b="1" dirty="0">
                <a:latin typeface="American Typewriter" panose="02090604020004020304" pitchFamily="18" charset="77"/>
              </a:rPr>
              <a:t>CONTACT: </a:t>
            </a:r>
            <a:r>
              <a:rPr lang="en-GB" b="1" dirty="0">
                <a:solidFill>
                  <a:schemeClr val="tx1"/>
                </a:solidFill>
                <a:latin typeface="American Typewriter" panose="02090604020004020304" pitchFamily="18" charset="77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American Typewriter" panose="02090604020004020304" pitchFamily="18" charset="77"/>
                <a:hlinkClick r:id="rId3"/>
              </a:rPr>
              <a:t>helms</a:t>
            </a:r>
            <a:r>
              <a:rPr lang="en-GB" b="1" dirty="0">
                <a:latin typeface="American Typewriter" panose="02090604020004020304" pitchFamily="18" charset="77"/>
                <a:hlinkClick r:id="rId3"/>
              </a:rPr>
              <a:t>@monnet-Gruppen.dk</a:t>
            </a:r>
            <a:endParaRPr lang="en-GB" b="1" dirty="0">
              <a:latin typeface="American Typewriter" panose="02090604020004020304" pitchFamily="18" charset="77"/>
            </a:endParaRPr>
          </a:p>
          <a:p>
            <a:pPr marL="0" indent="0">
              <a:buNone/>
            </a:pPr>
            <a:r>
              <a:rPr lang="en-GB" b="1" dirty="0">
                <a:latin typeface="American Typewriter" panose="02090604020004020304" pitchFamily="18" charset="77"/>
              </a:rPr>
              <a:t>+4521363454</a:t>
            </a:r>
          </a:p>
          <a:p>
            <a:pPr marL="0" indent="0">
              <a:buNone/>
            </a:pPr>
            <a:endParaRPr lang="en-GB" b="1" dirty="0">
              <a:solidFill>
                <a:schemeClr val="tx1"/>
              </a:solidFill>
              <a:latin typeface="American Typewriter" panose="02090604020004020304" pitchFamily="18" charset="77"/>
            </a:endParaRPr>
          </a:p>
          <a:p>
            <a:pPr marL="0" indent="0">
              <a:buNone/>
            </a:pPr>
            <a:endParaRPr lang="en-GB" b="1" dirty="0">
              <a:latin typeface="American Typewriter" panose="02090604020004020304" pitchFamily="18" charset="77"/>
            </a:endParaRPr>
          </a:p>
          <a:p>
            <a:pPr marL="0" indent="0">
              <a:buNone/>
            </a:pPr>
            <a:endParaRPr lang="en-GB" b="1" dirty="0">
              <a:solidFill>
                <a:schemeClr val="tx1"/>
              </a:solidFill>
              <a:latin typeface="American Typewriter" panose="02090604020004020304" pitchFamily="18" charset="77"/>
            </a:endParaRPr>
          </a:p>
          <a:p>
            <a:endParaRPr lang="en-GB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84151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20887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8040E0-402D-45F0-852D-4FF6B528A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209086"/>
            <a:ext cx="3876848" cy="4064925"/>
          </a:xfrm>
        </p:spPr>
        <p:txBody>
          <a:bodyPr anchor="ctr">
            <a:normAutofit/>
          </a:bodyPr>
          <a:lstStyle/>
          <a:p>
            <a:r>
              <a:rPr lang="da-DK" sz="5000" b="1" dirty="0">
                <a:latin typeface="+mn-lt"/>
              </a:rPr>
              <a:t>Statements..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999B20-6058-4C55-882E-A1FB050B6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569464"/>
            <a:ext cx="242107" cy="1340860"/>
            <a:chOff x="56167" y="2761488"/>
            <a:chExt cx="242107" cy="1340860"/>
          </a:xfrm>
        </p:grpSpPr>
        <p:sp>
          <p:nvSpPr>
            <p:cNvPr id="15" name="Rectangle 2">
              <a:extLst>
                <a:ext uri="{FF2B5EF4-FFF2-40B4-BE49-F238E27FC236}">
                  <a16:creationId xmlns:a16="http://schemas.microsoft.com/office/drawing/2014/main" id="{168AC90C-344A-4A64-BC4B-AEE9803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9">
              <a:extLst>
                <a:ext uri="{FF2B5EF4-FFF2-40B4-BE49-F238E27FC236}">
                  <a16:creationId xmlns:a16="http://schemas.microsoft.com/office/drawing/2014/main" id="{47AEB9AE-7E63-42CA-A3E5-F8EF7D8CA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076031FA-B93F-4A7D-AE66-85ADC613E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59">
              <a:extLst>
                <a:ext uri="{FF2B5EF4-FFF2-40B4-BE49-F238E27FC236}">
                  <a16:creationId xmlns:a16="http://schemas.microsoft.com/office/drawing/2014/main" id="{0C1FC8D1-E08A-4B12-A48F-BF225E5B0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F62D5F69-2C82-4007-8EF0-EBC9C2350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59">
              <a:extLst>
                <a:ext uri="{FF2B5EF4-FFF2-40B4-BE49-F238E27FC236}">
                  <a16:creationId xmlns:a16="http://schemas.microsoft.com/office/drawing/2014/main" id="{677FAED6-5057-4B80-B1CF-196DC022B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CE77C39F-572F-4435-85B4-9E9A35CFE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59">
              <a:extLst>
                <a:ext uri="{FF2B5EF4-FFF2-40B4-BE49-F238E27FC236}">
                  <a16:creationId xmlns:a16="http://schemas.microsoft.com/office/drawing/2014/main" id="{B3283BD4-0BC4-41D1-B09B-CBDC4292C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">
              <a:extLst>
                <a:ext uri="{FF2B5EF4-FFF2-40B4-BE49-F238E27FC236}">
                  <a16:creationId xmlns:a16="http://schemas.microsoft.com/office/drawing/2014/main" id="{BA3E687B-951E-45B2-BEFE-4CBEB32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59">
              <a:extLst>
                <a:ext uri="{FF2B5EF4-FFF2-40B4-BE49-F238E27FC236}">
                  <a16:creationId xmlns:a16="http://schemas.microsoft.com/office/drawing/2014/main" id="{A49870CA-6E02-4787-82A6-28C0CB6B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5639C028-DD6E-4E69-AE6E-1CC158EDC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9">
              <a:extLst>
                <a:ext uri="{FF2B5EF4-FFF2-40B4-BE49-F238E27FC236}">
                  <a16:creationId xmlns:a16="http://schemas.microsoft.com/office/drawing/2014/main" id="{B1CD1FE8-3027-45AA-AD53-5B131FB03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">
              <a:extLst>
                <a:ext uri="{FF2B5EF4-FFF2-40B4-BE49-F238E27FC236}">
                  <a16:creationId xmlns:a16="http://schemas.microsoft.com/office/drawing/2014/main" id="{1FD2B706-0BB9-4A30-9206-252E09AE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59">
              <a:extLst>
                <a:ext uri="{FF2B5EF4-FFF2-40B4-BE49-F238E27FC236}">
                  <a16:creationId xmlns:a16="http://schemas.microsoft.com/office/drawing/2014/main" id="{D5783E13-BA0A-4F1E-A4F0-BFC9FF103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D0847D6C-8036-43A9-BA3E-D1E892888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1D610CBF-7C35-498A-9BDD-A2954A7CA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BCB60915-0422-4144-87E9-2289DBC0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9D64F486-DA93-45CE-9075-4110C67F1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2">
              <a:extLst>
                <a:ext uri="{FF2B5EF4-FFF2-40B4-BE49-F238E27FC236}">
                  <a16:creationId xmlns:a16="http://schemas.microsoft.com/office/drawing/2014/main" id="{DA8356F6-E822-44E0-8A11-33E5A5432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59">
              <a:extLst>
                <a:ext uri="{FF2B5EF4-FFF2-40B4-BE49-F238E27FC236}">
                  <a16:creationId xmlns:a16="http://schemas.microsoft.com/office/drawing/2014/main" id="{C825C106-0BD3-41C1-8520-50F54BD67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B5C9C3FE-04FE-4413-B50C-902D6F80EA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794260"/>
              </p:ext>
            </p:extLst>
          </p:nvPr>
        </p:nvGraphicFramePr>
        <p:xfrm>
          <a:off x="5614416" y="457200"/>
          <a:ext cx="6117336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5" name="Billede 34">
            <a:extLst>
              <a:ext uri="{FF2B5EF4-FFF2-40B4-BE49-F238E27FC236}">
                <a16:creationId xmlns:a16="http://schemas.microsoft.com/office/drawing/2014/main" id="{FF9F64A7-65DB-49F1-A9E2-648FBE1719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26" y="6260687"/>
            <a:ext cx="1552274" cy="59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96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17AE8B-2A3D-4690-A6A6-61033651A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694268"/>
            <a:ext cx="3553510" cy="5477932"/>
          </a:xfrm>
        </p:spPr>
        <p:txBody>
          <a:bodyPr>
            <a:norm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  <a:latin typeface="+mn-lt"/>
              </a:rPr>
              <a:t>Virker det?</a:t>
            </a:r>
          </a:p>
        </p:txBody>
      </p:sp>
      <p:grpSp>
        <p:nvGrpSpPr>
          <p:cNvPr id="10" name="Graphic 38">
            <a:extLst>
              <a:ext uri="{FF2B5EF4-FFF2-40B4-BE49-F238E27FC236}">
                <a16:creationId xmlns:a16="http://schemas.microsoft.com/office/drawing/2014/main" id="{1E8369D0-2C3B-4E27-AC6C-A246AC28C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3D5586F-4573-4C57-9793-1EBFDC896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EED35EF-93A0-4921-941C-ECC67AE2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aphic 4">
            <a:extLst>
              <a:ext uri="{FF2B5EF4-FFF2-40B4-BE49-F238E27FC236}">
                <a16:creationId xmlns:a16="http://schemas.microsoft.com/office/drawing/2014/main" id="{C6F74901-2A71-43C3-837C-27CCD6B6D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37426" y="2203010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92DF49A-063A-4F60-BE30-D26826492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0DCBBE0-7DEE-43ED-BEE3-ABB179CFC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39FE8DF-D1B2-4074-9BDF-C458EA012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1C143B5-6E24-417D-A035-65747A8E9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331ED8C-8819-4FFB-BF3C-FDA6A90D4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A39574D-5ECC-4A94-9CB6-646D90DA5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A73D6F7-977D-4026-8F68-CA63C162C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6348370-4FD9-4A99-BB05-944D5B0B0E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1146D46-43DB-4487-A191-0970511C3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17B7142-9D64-4D34-B23C-9471326AD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8EB71CD-AB26-440E-A0D5-E1081DB5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423BD2-7458-4680-AF49-5013C9D30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547DC8-8B87-4446-9CC9-65AF04A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EC11F68A-CC71-4196-BBF3-20CDCD75D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85F9950-F10E-4E64-962B-F7034578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6D6D62-2DC2-4471-83A1-4112D10D4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>
                <a:solidFill>
                  <a:schemeClr val="bg1"/>
                </a:solidFill>
              </a:rPr>
              <a:t>En del undersøgelser – og nogle større metastudier –</a:t>
            </a:r>
          </a:p>
          <a:p>
            <a:pPr marL="0" indent="0">
              <a:buNone/>
            </a:pPr>
            <a:r>
              <a:rPr lang="da-DK" sz="2400" dirty="0">
                <a:solidFill>
                  <a:schemeClr val="bg1"/>
                </a:solidFill>
              </a:rPr>
              <a:t>Seneste Hamilton, D., </a:t>
            </a:r>
            <a:r>
              <a:rPr lang="da-DK" sz="2400" dirty="0" err="1">
                <a:solidFill>
                  <a:schemeClr val="bg1"/>
                </a:solidFill>
              </a:rPr>
              <a:t>McKechnie</a:t>
            </a:r>
            <a:r>
              <a:rPr lang="da-DK" sz="2400" dirty="0">
                <a:solidFill>
                  <a:schemeClr val="bg1"/>
                </a:solidFill>
              </a:rPr>
              <a:t>, J., </a:t>
            </a:r>
            <a:r>
              <a:rPr lang="da-DK" sz="2400" dirty="0" err="1">
                <a:solidFill>
                  <a:schemeClr val="bg1"/>
                </a:solidFill>
              </a:rPr>
              <a:t>Edgerton</a:t>
            </a:r>
            <a:r>
              <a:rPr lang="da-DK" sz="2400" dirty="0">
                <a:solidFill>
                  <a:schemeClr val="bg1"/>
                </a:solidFill>
              </a:rPr>
              <a:t>, E. </a:t>
            </a:r>
            <a:r>
              <a:rPr lang="da-DK" sz="2400" i="1" dirty="0">
                <a:solidFill>
                  <a:schemeClr val="bg1"/>
                </a:solidFill>
              </a:rPr>
              <a:t>et al.</a:t>
            </a:r>
            <a:r>
              <a:rPr lang="da-DK" sz="2400" dirty="0">
                <a:solidFill>
                  <a:schemeClr val="bg1"/>
                </a:solidFill>
              </a:rPr>
              <a:t> </a:t>
            </a:r>
            <a:r>
              <a:rPr lang="da-DK" sz="2400" dirty="0" err="1">
                <a:solidFill>
                  <a:schemeClr val="bg1"/>
                </a:solidFill>
              </a:rPr>
              <a:t>Immersive</a:t>
            </a:r>
            <a:r>
              <a:rPr lang="da-DK" sz="2400" dirty="0">
                <a:solidFill>
                  <a:schemeClr val="bg1"/>
                </a:solidFill>
              </a:rPr>
              <a:t> virtual reality as a </a:t>
            </a:r>
            <a:r>
              <a:rPr lang="da-DK" sz="2400" dirty="0" err="1">
                <a:solidFill>
                  <a:schemeClr val="bg1"/>
                </a:solidFill>
              </a:rPr>
              <a:t>pedagogical</a:t>
            </a:r>
            <a:r>
              <a:rPr lang="da-DK" sz="2400" dirty="0">
                <a:solidFill>
                  <a:schemeClr val="bg1"/>
                </a:solidFill>
              </a:rPr>
              <a:t> </a:t>
            </a:r>
            <a:r>
              <a:rPr lang="da-DK" sz="2400" dirty="0" err="1">
                <a:solidFill>
                  <a:schemeClr val="bg1"/>
                </a:solidFill>
              </a:rPr>
              <a:t>tool</a:t>
            </a:r>
            <a:r>
              <a:rPr lang="da-DK" sz="2400" dirty="0">
                <a:solidFill>
                  <a:schemeClr val="bg1"/>
                </a:solidFill>
              </a:rPr>
              <a:t> in </a:t>
            </a:r>
            <a:r>
              <a:rPr lang="da-DK" sz="2400" dirty="0" err="1">
                <a:solidFill>
                  <a:schemeClr val="bg1"/>
                </a:solidFill>
              </a:rPr>
              <a:t>education</a:t>
            </a:r>
            <a:r>
              <a:rPr lang="da-DK" sz="2400" dirty="0">
                <a:solidFill>
                  <a:schemeClr val="bg1"/>
                </a:solidFill>
              </a:rPr>
              <a:t>: a </a:t>
            </a:r>
            <a:r>
              <a:rPr lang="da-DK" sz="2400" dirty="0" err="1">
                <a:solidFill>
                  <a:schemeClr val="bg1"/>
                </a:solidFill>
              </a:rPr>
              <a:t>systematic</a:t>
            </a:r>
            <a:r>
              <a:rPr lang="da-DK" sz="2400" dirty="0">
                <a:solidFill>
                  <a:schemeClr val="bg1"/>
                </a:solidFill>
              </a:rPr>
              <a:t> </a:t>
            </a:r>
            <a:r>
              <a:rPr lang="da-DK" sz="2400" dirty="0" err="1">
                <a:solidFill>
                  <a:schemeClr val="bg1"/>
                </a:solidFill>
              </a:rPr>
              <a:t>literature</a:t>
            </a:r>
            <a:r>
              <a:rPr lang="da-DK" sz="2400" dirty="0">
                <a:solidFill>
                  <a:schemeClr val="bg1"/>
                </a:solidFill>
              </a:rPr>
              <a:t> </a:t>
            </a:r>
            <a:r>
              <a:rPr lang="da-DK" sz="2400" dirty="0" err="1">
                <a:solidFill>
                  <a:schemeClr val="bg1"/>
                </a:solidFill>
              </a:rPr>
              <a:t>review</a:t>
            </a:r>
            <a:r>
              <a:rPr lang="da-DK" sz="2400" dirty="0">
                <a:solidFill>
                  <a:schemeClr val="bg1"/>
                </a:solidFill>
              </a:rPr>
              <a:t> of </a:t>
            </a:r>
            <a:r>
              <a:rPr lang="da-DK" sz="2400" dirty="0" err="1">
                <a:solidFill>
                  <a:schemeClr val="bg1"/>
                </a:solidFill>
              </a:rPr>
              <a:t>quantitative</a:t>
            </a:r>
            <a:r>
              <a:rPr lang="da-DK" sz="2400" dirty="0">
                <a:solidFill>
                  <a:schemeClr val="bg1"/>
                </a:solidFill>
              </a:rPr>
              <a:t> learning </a:t>
            </a:r>
            <a:r>
              <a:rPr lang="da-DK" sz="2400" dirty="0" err="1">
                <a:solidFill>
                  <a:schemeClr val="bg1"/>
                </a:solidFill>
              </a:rPr>
              <a:t>outcomes</a:t>
            </a:r>
            <a:r>
              <a:rPr lang="da-DK" sz="2400" dirty="0">
                <a:solidFill>
                  <a:schemeClr val="bg1"/>
                </a:solidFill>
              </a:rPr>
              <a:t> and </a:t>
            </a:r>
            <a:r>
              <a:rPr lang="da-DK" sz="2400" dirty="0" err="1">
                <a:solidFill>
                  <a:schemeClr val="bg1"/>
                </a:solidFill>
              </a:rPr>
              <a:t>experimental</a:t>
            </a:r>
            <a:r>
              <a:rPr lang="da-DK" sz="2400" dirty="0">
                <a:solidFill>
                  <a:schemeClr val="bg1"/>
                </a:solidFill>
              </a:rPr>
              <a:t> design. </a:t>
            </a:r>
            <a:r>
              <a:rPr lang="da-DK" sz="2400" i="1" dirty="0">
                <a:solidFill>
                  <a:schemeClr val="bg1"/>
                </a:solidFill>
              </a:rPr>
              <a:t>J. </a:t>
            </a:r>
            <a:r>
              <a:rPr lang="da-DK" sz="2400" i="1" dirty="0" err="1">
                <a:solidFill>
                  <a:schemeClr val="bg1"/>
                </a:solidFill>
              </a:rPr>
              <a:t>Comput</a:t>
            </a:r>
            <a:r>
              <a:rPr lang="da-DK" sz="2400" i="1" dirty="0">
                <a:solidFill>
                  <a:schemeClr val="bg1"/>
                </a:solidFill>
              </a:rPr>
              <a:t>. </a:t>
            </a:r>
            <a:r>
              <a:rPr lang="da-DK" sz="2400" i="1" dirty="0" err="1">
                <a:solidFill>
                  <a:schemeClr val="bg1"/>
                </a:solidFill>
              </a:rPr>
              <a:t>Educ</a:t>
            </a:r>
            <a:r>
              <a:rPr lang="da-DK" sz="2400" i="1" dirty="0">
                <a:solidFill>
                  <a:schemeClr val="bg1"/>
                </a:solidFill>
              </a:rPr>
              <a:t>.</a:t>
            </a:r>
            <a:r>
              <a:rPr lang="da-DK" sz="2400" dirty="0">
                <a:solidFill>
                  <a:schemeClr val="bg1"/>
                </a:solidFill>
              </a:rPr>
              <a:t> </a:t>
            </a:r>
            <a:r>
              <a:rPr lang="da-DK" sz="2400" b="1" dirty="0">
                <a:solidFill>
                  <a:schemeClr val="bg1"/>
                </a:solidFill>
              </a:rPr>
              <a:t>8, </a:t>
            </a:r>
            <a:r>
              <a:rPr lang="da-DK" sz="2400" dirty="0">
                <a:solidFill>
                  <a:schemeClr val="bg1"/>
                </a:solidFill>
              </a:rPr>
              <a:t>1–32 (2021). </a:t>
            </a:r>
            <a:r>
              <a:rPr lang="da-DK" sz="2400" dirty="0">
                <a:solidFill>
                  <a:schemeClr val="bg1"/>
                </a:solidFill>
                <a:hlinkClick r:id="rId2"/>
              </a:rPr>
              <a:t>https://doi.org/10.1007/s40692-020-00169-2</a:t>
            </a:r>
            <a:endParaRPr lang="da-DK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sz="2400" dirty="0">
                <a:solidFill>
                  <a:schemeClr val="bg1"/>
                </a:solidFill>
              </a:rPr>
              <a:t>Og hvad siger de så??</a:t>
            </a:r>
          </a:p>
          <a:p>
            <a:endParaRPr lang="da-DK" sz="2400" dirty="0">
              <a:solidFill>
                <a:schemeClr val="bg1"/>
              </a:solidFill>
            </a:endParaRPr>
          </a:p>
          <a:p>
            <a:endParaRPr lang="da-D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173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C1D1FA3-6212-4B97-9B1E-C7F81247C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1C51958-04D4-4687-95A2-95DCDCF47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36BE74-0224-46A1-99A4-07F0BF135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854" y="633046"/>
            <a:ext cx="4834021" cy="1314996"/>
          </a:xfrm>
        </p:spPr>
        <p:txBody>
          <a:bodyPr anchor="b">
            <a:norm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Men!!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4245174-B003-48A9-9EFC-5F7BE4E41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582" y="2520881"/>
            <a:ext cx="4834021" cy="4044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</a:rPr>
              <a:t>Hvis</a:t>
            </a:r>
            <a:r>
              <a:rPr lang="en-US" sz="1800" dirty="0">
                <a:solidFill>
                  <a:schemeClr val="bg1"/>
                </a:solidFill>
              </a:rPr>
              <a:t> vi </a:t>
            </a:r>
            <a:r>
              <a:rPr lang="en-US" sz="1800" dirty="0" err="1">
                <a:solidFill>
                  <a:schemeClr val="bg1"/>
                </a:solidFill>
              </a:rPr>
              <a:t>tager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lærebøger</a:t>
            </a:r>
            <a:r>
              <a:rPr lang="en-US" sz="1800" dirty="0">
                <a:solidFill>
                  <a:schemeClr val="bg1"/>
                </a:solidFill>
              </a:rPr>
              <a:t> med – </a:t>
            </a:r>
            <a:r>
              <a:rPr lang="en-US" sz="1800" dirty="0" err="1">
                <a:solidFill>
                  <a:schemeClr val="bg1"/>
                </a:solidFill>
              </a:rPr>
              <a:t>og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fjerner</a:t>
            </a:r>
            <a:r>
              <a:rPr lang="en-US" sz="1800" dirty="0">
                <a:solidFill>
                  <a:schemeClr val="bg1"/>
                </a:solidFill>
              </a:rPr>
              <a:t> “traditional </a:t>
            </a:r>
            <a:r>
              <a:rPr lang="en-US" sz="1800" dirty="0" err="1">
                <a:solidFill>
                  <a:schemeClr val="bg1"/>
                </a:solidFill>
              </a:rPr>
              <a:t>undervisning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så</a:t>
            </a:r>
            <a:r>
              <a:rPr lang="en-US" sz="1800" dirty="0">
                <a:solidFill>
                  <a:schemeClr val="bg1"/>
                </a:solidFill>
              </a:rPr>
              <a:t> giver VR </a:t>
            </a:r>
            <a:r>
              <a:rPr lang="en-US" sz="1800" dirty="0" err="1">
                <a:solidFill>
                  <a:schemeClr val="bg1"/>
                </a:solidFill>
              </a:rPr>
              <a:t>størst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udbytte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og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tilfredshed</a:t>
            </a:r>
            <a:r>
              <a:rPr lang="en-US" sz="1800" dirty="0">
                <a:solidFill>
                  <a:schemeClr val="bg1"/>
                </a:solidFill>
              </a:rPr>
              <a:t> – </a:t>
            </a:r>
            <a:r>
              <a:rPr lang="en-US" sz="1800" dirty="0" err="1">
                <a:solidFill>
                  <a:schemeClr val="bg1"/>
                </a:solidFill>
              </a:rPr>
              <a:t>jvf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fx</a:t>
            </a: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</a:rPr>
              <a:t>Allcoat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, D., &amp; von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</a:rPr>
              <a:t>Mühlenen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, A. (2018). Learning in virtual reality: Effects on performance, emotion and engagement. </a:t>
            </a:r>
            <a:r>
              <a:rPr lang="en-US" sz="1200" i="1" dirty="0">
                <a:solidFill>
                  <a:schemeClr val="bg1">
                    <a:lumMod val="95000"/>
                  </a:schemeClr>
                </a:solidFill>
              </a:rPr>
              <a:t>Research in Learning Technology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1200" i="1" dirty="0">
                <a:solidFill>
                  <a:schemeClr val="bg1">
                    <a:lumMod val="95000"/>
                  </a:schemeClr>
                </a:solidFill>
              </a:rPr>
              <a:t>26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. https://doi.org/10.25304/rlt.v26.2140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24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7" name="Tabel 4">
            <a:extLst>
              <a:ext uri="{FF2B5EF4-FFF2-40B4-BE49-F238E27FC236}">
                <a16:creationId xmlns:a16="http://schemas.microsoft.com/office/drawing/2014/main" id="{BE6A1EC3-2C08-406D-8A93-2216E003CE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662159"/>
              </p:ext>
            </p:extLst>
          </p:nvPr>
        </p:nvGraphicFramePr>
        <p:xfrm>
          <a:off x="5110316" y="1364160"/>
          <a:ext cx="6219128" cy="4444528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903691">
                  <a:extLst>
                    <a:ext uri="{9D8B030D-6E8A-4147-A177-3AD203B41FA5}">
                      <a16:colId xmlns:a16="http://schemas.microsoft.com/office/drawing/2014/main" val="1885102763"/>
                    </a:ext>
                  </a:extLst>
                </a:gridCol>
                <a:gridCol w="1197732">
                  <a:extLst>
                    <a:ext uri="{9D8B030D-6E8A-4147-A177-3AD203B41FA5}">
                      <a16:colId xmlns:a16="http://schemas.microsoft.com/office/drawing/2014/main" val="1396415249"/>
                    </a:ext>
                  </a:extLst>
                </a:gridCol>
                <a:gridCol w="1573058">
                  <a:extLst>
                    <a:ext uri="{9D8B030D-6E8A-4147-A177-3AD203B41FA5}">
                      <a16:colId xmlns:a16="http://schemas.microsoft.com/office/drawing/2014/main" val="613944314"/>
                    </a:ext>
                  </a:extLst>
                </a:gridCol>
                <a:gridCol w="1544647">
                  <a:extLst>
                    <a:ext uri="{9D8B030D-6E8A-4147-A177-3AD203B41FA5}">
                      <a16:colId xmlns:a16="http://schemas.microsoft.com/office/drawing/2014/main" val="1619164913"/>
                    </a:ext>
                  </a:extLst>
                </a:gridCol>
              </a:tblGrid>
              <a:tr h="731235">
                <a:tc>
                  <a:txBody>
                    <a:bodyPr/>
                    <a:lstStyle/>
                    <a:p>
                      <a:pPr algn="ctr"/>
                      <a:r>
                        <a:rPr lang="da-DK" sz="2400" dirty="0"/>
                        <a:t>Form</a:t>
                      </a:r>
                    </a:p>
                  </a:txBody>
                  <a:tcPr marL="65728" marR="65728" marT="32864" marB="3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/>
                        <a:t>Udbytte</a:t>
                      </a:r>
                    </a:p>
                  </a:txBody>
                  <a:tcPr marL="65728" marR="65728" marT="32864" marB="3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/>
                        <a:t>Tilfredshed</a:t>
                      </a:r>
                    </a:p>
                  </a:txBody>
                  <a:tcPr marL="65728" marR="65728" marT="32864" marB="32864"/>
                </a:tc>
                <a:tc>
                  <a:txBody>
                    <a:bodyPr/>
                    <a:lstStyle/>
                    <a:p>
                      <a:endParaRPr lang="da-DK" sz="2800"/>
                    </a:p>
                  </a:txBody>
                  <a:tcPr marL="65728" marR="65728" marT="32864" marB="32864"/>
                </a:tc>
                <a:extLst>
                  <a:ext uri="{0D108BD9-81ED-4DB2-BD59-A6C34878D82A}">
                    <a16:rowId xmlns:a16="http://schemas.microsoft.com/office/drawing/2014/main" val="3209210952"/>
                  </a:ext>
                </a:extLst>
              </a:tr>
              <a:tr h="1237764">
                <a:tc>
                  <a:txBody>
                    <a:bodyPr/>
                    <a:lstStyle/>
                    <a:p>
                      <a:r>
                        <a:rPr lang="da-DK" sz="2000" dirty="0"/>
                        <a:t>”Traditionel undervisning”</a:t>
                      </a:r>
                    </a:p>
                  </a:txBody>
                  <a:tcPr marL="65728" marR="65728" marT="32864" marB="32864"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+</a:t>
                      </a:r>
                    </a:p>
                  </a:txBody>
                  <a:tcPr marL="65728" marR="65728" marT="32864" marB="32864"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+</a:t>
                      </a:r>
                    </a:p>
                  </a:txBody>
                  <a:tcPr marL="65728" marR="65728" marT="32864" marB="32864"/>
                </a:tc>
                <a:tc>
                  <a:txBody>
                    <a:bodyPr/>
                    <a:lstStyle/>
                    <a:p>
                      <a:r>
                        <a:rPr lang="da-DK" sz="2400" dirty="0"/>
                        <a:t>Forskellige former</a:t>
                      </a:r>
                    </a:p>
                  </a:txBody>
                  <a:tcPr marL="65728" marR="65728" marT="32864" marB="32864"/>
                </a:tc>
                <a:extLst>
                  <a:ext uri="{0D108BD9-81ED-4DB2-BD59-A6C34878D82A}">
                    <a16:rowId xmlns:a16="http://schemas.microsoft.com/office/drawing/2014/main" val="3446184375"/>
                  </a:ext>
                </a:extLst>
              </a:tr>
              <a:tr h="1744294">
                <a:tc>
                  <a:txBody>
                    <a:bodyPr/>
                    <a:lstStyle/>
                    <a:p>
                      <a:r>
                        <a:rPr lang="da-DK" sz="2000" dirty="0"/>
                        <a:t>Medieret undervisning fx vha. video</a:t>
                      </a:r>
                    </a:p>
                  </a:txBody>
                  <a:tcPr marL="65728" marR="65728" marT="32864" marB="32864"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(-)</a:t>
                      </a:r>
                    </a:p>
                  </a:txBody>
                  <a:tcPr marL="65728" marR="65728" marT="32864" marB="32864"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(-)</a:t>
                      </a:r>
                    </a:p>
                  </a:txBody>
                  <a:tcPr marL="65728" marR="65728" marT="32864" marB="32864"/>
                </a:tc>
                <a:tc>
                  <a:txBody>
                    <a:bodyPr/>
                    <a:lstStyle/>
                    <a:p>
                      <a:endParaRPr lang="da-DK" sz="2800" dirty="0"/>
                    </a:p>
                  </a:txBody>
                  <a:tcPr marL="65728" marR="65728" marT="32864" marB="32864"/>
                </a:tc>
                <a:extLst>
                  <a:ext uri="{0D108BD9-81ED-4DB2-BD59-A6C34878D82A}">
                    <a16:rowId xmlns:a16="http://schemas.microsoft.com/office/drawing/2014/main" val="2731403222"/>
                  </a:ext>
                </a:extLst>
              </a:tr>
              <a:tr h="731235">
                <a:tc>
                  <a:txBody>
                    <a:bodyPr/>
                    <a:lstStyle/>
                    <a:p>
                      <a:r>
                        <a:rPr lang="da-DK" sz="2000" dirty="0"/>
                        <a:t>VR</a:t>
                      </a:r>
                    </a:p>
                  </a:txBody>
                  <a:tcPr marL="65728" marR="65728" marT="32864" marB="32864"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(+)</a:t>
                      </a:r>
                    </a:p>
                  </a:txBody>
                  <a:tcPr marL="65728" marR="65728" marT="32864" marB="32864"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(+)</a:t>
                      </a:r>
                    </a:p>
                  </a:txBody>
                  <a:tcPr marL="65728" marR="65728" marT="32864" marB="32864"/>
                </a:tc>
                <a:tc>
                  <a:txBody>
                    <a:bodyPr/>
                    <a:lstStyle/>
                    <a:p>
                      <a:endParaRPr lang="da-DK" sz="2800" dirty="0"/>
                    </a:p>
                  </a:txBody>
                  <a:tcPr marL="65728" marR="65728" marT="32864" marB="32864"/>
                </a:tc>
                <a:extLst>
                  <a:ext uri="{0D108BD9-81ED-4DB2-BD59-A6C34878D82A}">
                    <a16:rowId xmlns:a16="http://schemas.microsoft.com/office/drawing/2014/main" val="3878743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746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C1D1FA3-6212-4B97-9B1E-C7F81247C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1C51958-04D4-4687-95A2-95DCDCF47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9553E1-2795-41EB-A705-67E02E1EA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854" y="633046"/>
            <a:ext cx="4834021" cy="1314996"/>
          </a:xfrm>
        </p:spPr>
        <p:txBody>
          <a:bodyPr anchor="b">
            <a:normAutofit fontScale="90000"/>
          </a:bodyPr>
          <a:lstStyle/>
          <a:p>
            <a:r>
              <a:rPr lang="da-DK" dirty="0">
                <a:solidFill>
                  <a:schemeClr val="bg1"/>
                </a:solidFill>
              </a:rPr>
              <a:t>Hvilke </a:t>
            </a:r>
            <a:r>
              <a:rPr lang="da-DK" dirty="0" err="1">
                <a:solidFill>
                  <a:schemeClr val="bg1"/>
                </a:solidFill>
              </a:rPr>
              <a:t>vidensdomæner</a:t>
            </a:r>
            <a:r>
              <a:rPr lang="da-DK" dirty="0">
                <a:solidFill>
                  <a:schemeClr val="bg1"/>
                </a:solidFill>
              </a:rPr>
              <a:t> - VR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4376D9F-6A66-4E0E-AADE-5F51DE340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854" y="2125737"/>
            <a:ext cx="4834021" cy="4044463"/>
          </a:xfrm>
        </p:spPr>
        <p:txBody>
          <a:bodyPr>
            <a:normAutofit/>
          </a:bodyPr>
          <a:lstStyle/>
          <a:p>
            <a:endParaRPr lang="da-DK">
              <a:solidFill>
                <a:schemeClr val="bg1"/>
              </a:solidFill>
            </a:endParaRPr>
          </a:p>
        </p:txBody>
      </p:sp>
      <p:grpSp>
        <p:nvGrpSpPr>
          <p:cNvPr id="19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8B3A76AF-4DDF-4B66-A720-E96930AD66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5744727"/>
              </p:ext>
            </p:extLst>
          </p:nvPr>
        </p:nvGraphicFramePr>
        <p:xfrm>
          <a:off x="7235473" y="2515623"/>
          <a:ext cx="4072818" cy="1442016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766810">
                  <a:extLst>
                    <a:ext uri="{9D8B030D-6E8A-4147-A177-3AD203B41FA5}">
                      <a16:colId xmlns:a16="http://schemas.microsoft.com/office/drawing/2014/main" val="1885102763"/>
                    </a:ext>
                  </a:extLst>
                </a:gridCol>
                <a:gridCol w="1034131">
                  <a:extLst>
                    <a:ext uri="{9D8B030D-6E8A-4147-A177-3AD203B41FA5}">
                      <a16:colId xmlns:a16="http://schemas.microsoft.com/office/drawing/2014/main" val="1396415249"/>
                    </a:ext>
                  </a:extLst>
                </a:gridCol>
                <a:gridCol w="1292178">
                  <a:extLst>
                    <a:ext uri="{9D8B030D-6E8A-4147-A177-3AD203B41FA5}">
                      <a16:colId xmlns:a16="http://schemas.microsoft.com/office/drawing/2014/main" val="613944314"/>
                    </a:ext>
                  </a:extLst>
                </a:gridCol>
                <a:gridCol w="979699">
                  <a:extLst>
                    <a:ext uri="{9D8B030D-6E8A-4147-A177-3AD203B41FA5}">
                      <a16:colId xmlns:a16="http://schemas.microsoft.com/office/drawing/2014/main" val="1619164913"/>
                    </a:ext>
                  </a:extLst>
                </a:gridCol>
              </a:tblGrid>
              <a:tr h="346150">
                <a:tc>
                  <a:txBody>
                    <a:bodyPr/>
                    <a:lstStyle/>
                    <a:p>
                      <a:pPr algn="ctr"/>
                      <a:endParaRPr lang="da-DK" sz="1600"/>
                    </a:p>
                  </a:txBody>
                  <a:tcPr marL="81006" marR="81006" marT="40503" marB="405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/>
                        <a:t>Kognitivt</a:t>
                      </a:r>
                    </a:p>
                  </a:txBody>
                  <a:tcPr marL="81006" marR="81006" marT="40503" marB="405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/>
                        <a:t>Proceduralt</a:t>
                      </a:r>
                    </a:p>
                  </a:txBody>
                  <a:tcPr marL="81006" marR="81006" marT="40503" marB="40503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Affektivt</a:t>
                      </a:r>
                    </a:p>
                  </a:txBody>
                  <a:tcPr marL="81006" marR="81006" marT="40503" marB="40503"/>
                </a:tc>
                <a:extLst>
                  <a:ext uri="{0D108BD9-81ED-4DB2-BD59-A6C34878D82A}">
                    <a16:rowId xmlns:a16="http://schemas.microsoft.com/office/drawing/2014/main" val="3209210952"/>
                  </a:ext>
                </a:extLst>
              </a:tr>
              <a:tr h="346150">
                <a:tc>
                  <a:txBody>
                    <a:bodyPr/>
                    <a:lstStyle/>
                    <a:p>
                      <a:endParaRPr lang="da-DK" sz="1600"/>
                    </a:p>
                  </a:txBody>
                  <a:tcPr marL="81006" marR="81006" marT="40503" marB="40503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(+)</a:t>
                      </a:r>
                    </a:p>
                  </a:txBody>
                  <a:tcPr marL="81006" marR="81006" marT="40503" marB="40503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-</a:t>
                      </a:r>
                    </a:p>
                  </a:txBody>
                  <a:tcPr marL="81006" marR="81006" marT="40503" marB="40503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(+)</a:t>
                      </a:r>
                    </a:p>
                  </a:txBody>
                  <a:tcPr marL="81006" marR="81006" marT="40503" marB="40503"/>
                </a:tc>
                <a:extLst>
                  <a:ext uri="{0D108BD9-81ED-4DB2-BD59-A6C34878D82A}">
                    <a16:rowId xmlns:a16="http://schemas.microsoft.com/office/drawing/2014/main" val="3446184375"/>
                  </a:ext>
                </a:extLst>
              </a:tr>
              <a:tr h="403566">
                <a:tc>
                  <a:txBody>
                    <a:bodyPr/>
                    <a:lstStyle/>
                    <a:p>
                      <a:endParaRPr lang="da-DK" sz="1600"/>
                    </a:p>
                  </a:txBody>
                  <a:tcPr marL="81006" marR="81006" marT="40503" marB="40503"/>
                </a:tc>
                <a:tc>
                  <a:txBody>
                    <a:bodyPr/>
                    <a:lstStyle/>
                    <a:p>
                      <a:endParaRPr lang="da-DK" sz="1600"/>
                    </a:p>
                  </a:txBody>
                  <a:tcPr marL="81006" marR="81006" marT="40503" marB="40503"/>
                </a:tc>
                <a:tc>
                  <a:txBody>
                    <a:bodyPr/>
                    <a:lstStyle/>
                    <a:p>
                      <a:endParaRPr lang="da-DK" sz="1600"/>
                    </a:p>
                  </a:txBody>
                  <a:tcPr marL="81006" marR="81006" marT="40503" marB="40503"/>
                </a:tc>
                <a:tc>
                  <a:txBody>
                    <a:bodyPr/>
                    <a:lstStyle/>
                    <a:p>
                      <a:endParaRPr lang="da-DK" sz="1600"/>
                    </a:p>
                  </a:txBody>
                  <a:tcPr marL="81006" marR="81006" marT="40503" marB="40503"/>
                </a:tc>
                <a:extLst>
                  <a:ext uri="{0D108BD9-81ED-4DB2-BD59-A6C34878D82A}">
                    <a16:rowId xmlns:a16="http://schemas.microsoft.com/office/drawing/2014/main" val="2731403222"/>
                  </a:ext>
                </a:extLst>
              </a:tr>
              <a:tr h="346150">
                <a:tc>
                  <a:txBody>
                    <a:bodyPr/>
                    <a:lstStyle/>
                    <a:p>
                      <a:endParaRPr lang="da-DK" sz="1600"/>
                    </a:p>
                  </a:txBody>
                  <a:tcPr marL="81006" marR="81006" marT="40503" marB="40503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-</a:t>
                      </a:r>
                    </a:p>
                  </a:txBody>
                  <a:tcPr marL="81006" marR="81006" marT="40503" marB="40503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-</a:t>
                      </a:r>
                    </a:p>
                  </a:txBody>
                  <a:tcPr marL="81006" marR="81006" marT="40503" marB="40503"/>
                </a:tc>
                <a:tc>
                  <a:txBody>
                    <a:bodyPr/>
                    <a:lstStyle/>
                    <a:p>
                      <a:endParaRPr lang="da-DK" sz="1600"/>
                    </a:p>
                  </a:txBody>
                  <a:tcPr marL="81006" marR="81006" marT="40503" marB="40503"/>
                </a:tc>
                <a:extLst>
                  <a:ext uri="{0D108BD9-81ED-4DB2-BD59-A6C34878D82A}">
                    <a16:rowId xmlns:a16="http://schemas.microsoft.com/office/drawing/2014/main" val="3878743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8341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B444D1-8B21-449F-8F54-D12FC2513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Bekræftes også af: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BD56B77-6E6C-4BCC-B618-A0333393F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0" y="4330931"/>
            <a:ext cx="9601200" cy="3581400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</p:txBody>
      </p:sp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475F3166-4C2B-49E6-AA28-5E04DAED1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1984606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9A1C2050-D5EB-47E5-A06F-96E3D71DE3AC}"/>
              </a:ext>
            </a:extLst>
          </p:cNvPr>
          <p:cNvSpPr txBox="1"/>
          <p:nvPr/>
        </p:nvSpPr>
        <p:spPr>
          <a:xfrm>
            <a:off x="1755775" y="2307584"/>
            <a:ext cx="61015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hlinkClick r:id="rId4"/>
              </a:rPr>
              <a:t>Learning effectiveness of 360° video: experiences from a controlled experiment in healthcare education</a:t>
            </a:r>
            <a:endParaRPr lang="en-US" b="1" dirty="0"/>
          </a:p>
          <a:p>
            <a:r>
              <a:rPr lang="en-US" dirty="0"/>
              <a:t>Ulrich, F., Helms, N. H., Frandsen, U. P. &amp; </a:t>
            </a:r>
            <a:r>
              <a:rPr lang="en-US" dirty="0" err="1">
                <a:hlinkClick r:id="rId5"/>
              </a:rPr>
              <a:t>Rafn</a:t>
            </a:r>
            <a:r>
              <a:rPr lang="en-US" dirty="0">
                <a:hlinkClick r:id="rId5"/>
              </a:rPr>
              <a:t>, A. V.</a:t>
            </a:r>
            <a:r>
              <a:rPr lang="en-US" dirty="0"/>
              <a:t>, 2021, I: </a:t>
            </a:r>
            <a:r>
              <a:rPr lang="en-US" dirty="0">
                <a:hlinkClick r:id="rId6"/>
              </a:rPr>
              <a:t>Interactive Learning Environments.</a:t>
            </a:r>
            <a:r>
              <a:rPr lang="en-US" dirty="0"/>
              <a:t> 29, 1, s. 98-111 14</a:t>
            </a:r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05A0536-30CC-4C13-BB2A-3057301245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26" y="6260687"/>
            <a:ext cx="1552274" cy="59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60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odret titel 3"/>
          <p:cNvSpPr>
            <a:spLocks noGrp="1"/>
          </p:cNvSpPr>
          <p:nvPr>
            <p:ph type="title" orient="vert"/>
          </p:nvPr>
        </p:nvSpPr>
        <p:spPr>
          <a:xfrm>
            <a:off x="1102368" y="1877492"/>
            <a:ext cx="4030132" cy="32153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Hvorfor lave forsøg med 360 graders video?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2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6234868" y="1130846"/>
            <a:ext cx="5217173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Stigende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grad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af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undervisning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uden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fysisk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tilstedeværelse</a:t>
            </a:r>
            <a:endParaRPr lang="en-U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Mulighed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øget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tilstedeværelse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selvom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den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studerende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ikke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er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fysisk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til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stede</a:t>
            </a:r>
            <a:endParaRPr lang="en-U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Derfor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: Er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sfærisk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VR et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effektivt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medie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til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e-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læring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? </a:t>
            </a:r>
          </a:p>
          <a:p>
            <a:endParaRPr lang="en-U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Tekstfelt 4"/>
          <p:cNvSpPr txBox="1"/>
          <p:nvPr/>
        </p:nvSpPr>
        <p:spPr>
          <a:xfrm>
            <a:off x="7020448" y="1669217"/>
            <a:ext cx="18473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sz="1633" dirty="0"/>
          </a:p>
        </p:txBody>
      </p:sp>
    </p:spTree>
    <p:extLst>
      <p:ext uri="{BB962C8B-B14F-4D97-AF65-F5344CB8AC3E}">
        <p14:creationId xmlns:p14="http://schemas.microsoft.com/office/powerpoint/2010/main" val="653937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Lodret titel 3"/>
          <p:cNvSpPr>
            <a:spLocks noGrp="1"/>
          </p:cNvSpPr>
          <p:nvPr>
            <p:ph type="title" orient="vert"/>
          </p:nvPr>
        </p:nvSpPr>
        <p:spPr>
          <a:xfrm>
            <a:off x="1102368" y="694268"/>
            <a:ext cx="3553510" cy="54779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Formålet med forsøget</a:t>
            </a:r>
          </a:p>
        </p:txBody>
      </p:sp>
      <p:grpSp>
        <p:nvGrpSpPr>
          <p:cNvPr id="12" name="Graphic 38">
            <a:extLst>
              <a:ext uri="{FF2B5EF4-FFF2-40B4-BE49-F238E27FC236}">
                <a16:creationId xmlns:a16="http://schemas.microsoft.com/office/drawing/2014/main" id="{1E8369D0-2C3B-4E27-AC6C-A246AC28C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3D5586F-4573-4C57-9793-1EBFDC896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EED35EF-93A0-4921-941C-ECC67AE2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aphic 4">
            <a:extLst>
              <a:ext uri="{FF2B5EF4-FFF2-40B4-BE49-F238E27FC236}">
                <a16:creationId xmlns:a16="http://schemas.microsoft.com/office/drawing/2014/main" id="{C6F74901-2A71-43C3-837C-27CCD6B6D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37426" y="2203010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2DF49A-063A-4F60-BE30-D26826492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0DCBBE0-7DEE-43ED-BEE3-ABB179CFC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39FE8DF-D1B2-4074-9BDF-C458EA012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C143B5-6E24-417D-A035-65747A8E9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31ED8C-8819-4FFB-BF3C-FDA6A90D4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A39574D-5ECC-4A94-9CB6-646D90DA5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A73D6F7-977D-4026-8F68-CA63C162C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6348370-4FD9-4A99-BB05-944D5B0B0E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1146D46-43DB-4487-A191-0970511C3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17B7142-9D64-4D34-B23C-9471326AD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8EB71CD-AB26-440E-A0D5-E1081DB5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423BD2-7458-4680-AF49-5013C9D30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5547DC8-8B87-4446-9CC9-65AF04A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EC11F68A-CC71-4196-BBF3-20CDCD75D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85F9950-F10E-4E64-962B-F7034578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6234868" y="1130846"/>
            <a:ext cx="5217173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57150"/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At teste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læringsudbyttet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af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360 graders video</a:t>
            </a:r>
          </a:p>
          <a:p>
            <a:pPr marL="57150"/>
            <a:endParaRPr lang="en-U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57150"/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At lave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model for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hvordan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man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kan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teste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teknologi</a:t>
            </a:r>
            <a:endParaRPr lang="en-U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7020448" y="1669217"/>
            <a:ext cx="18473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sz="1633" dirty="0"/>
          </a:p>
        </p:txBody>
      </p:sp>
    </p:spTree>
    <p:extLst>
      <p:ext uri="{BB962C8B-B14F-4D97-AF65-F5344CB8AC3E}">
        <p14:creationId xmlns:p14="http://schemas.microsoft.com/office/powerpoint/2010/main" val="1365962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15198</TotalTime>
  <Words>816</Words>
  <Application>Microsoft Office PowerPoint</Application>
  <PresentationFormat>Widescreen</PresentationFormat>
  <Paragraphs>125</Paragraphs>
  <Slides>22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22</vt:i4>
      </vt:variant>
    </vt:vector>
  </HeadingPairs>
  <TitlesOfParts>
    <vt:vector size="29" baseType="lpstr">
      <vt:lpstr>American Typewriter</vt:lpstr>
      <vt:lpstr>Arial</vt:lpstr>
      <vt:lpstr>Calibri</vt:lpstr>
      <vt:lpstr>Calibri Light</vt:lpstr>
      <vt:lpstr>Georgia</vt:lpstr>
      <vt:lpstr>Verdana</vt:lpstr>
      <vt:lpstr>Office-tema</vt:lpstr>
      <vt:lpstr>VR – didaktiske overvejelser</vt:lpstr>
      <vt:lpstr>Didaktisk Design</vt:lpstr>
      <vt:lpstr>Statements..</vt:lpstr>
      <vt:lpstr>Virker det?</vt:lpstr>
      <vt:lpstr>Men!!</vt:lpstr>
      <vt:lpstr>Hvilke vidensdomæner - VR</vt:lpstr>
      <vt:lpstr>Bekræftes også af:</vt:lpstr>
      <vt:lpstr>Hvorfor lave forsøg med 360 graders video?</vt:lpstr>
      <vt:lpstr>Formålet med forsøget</vt:lpstr>
      <vt:lpstr> Forsøget – baggrund,  opsætning og resultater </vt:lpstr>
      <vt:lpstr>Hvordan foregik forsøget</vt:lpstr>
      <vt:lpstr>Måling på følgende parametre før og efter:</vt:lpstr>
      <vt:lpstr>Vigtigste resultater fra forsøget</vt:lpstr>
      <vt:lpstr>Vi har nogle udfordringer</vt:lpstr>
      <vt:lpstr>Vi har nogle overvejelser ift læring – altså sådan, hvornår lærer vi noget?</vt:lpstr>
      <vt:lpstr>Feedback</vt:lpstr>
      <vt:lpstr>”Dygtighed”</vt:lpstr>
      <vt:lpstr>Immersion</vt:lpstr>
      <vt:lpstr>Model</vt:lpstr>
      <vt:lpstr>Tænk over læremiljøet</vt:lpstr>
      <vt:lpstr>Litteratur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Lederforløb</dc:title>
  <dc:creator>Niels Henrik Helms</dc:creator>
  <cp:lastModifiedBy>Niels Henrik Helms</cp:lastModifiedBy>
  <cp:revision>51</cp:revision>
  <cp:lastPrinted>2021-04-07T08:24:30Z</cp:lastPrinted>
  <dcterms:created xsi:type="dcterms:W3CDTF">2021-01-19T11:24:55Z</dcterms:created>
  <dcterms:modified xsi:type="dcterms:W3CDTF">2021-06-01T09:16:36Z</dcterms:modified>
</cp:coreProperties>
</file>