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Robo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oboto-bold.fntdata"/><Relationship Id="rId14" Type="http://schemas.openxmlformats.org/officeDocument/2006/relationships/slide" Target="slides/slide9.xml"/><Relationship Id="rId36" Type="http://schemas.openxmlformats.org/officeDocument/2006/relationships/font" Target="fonts/Roboto-regular.fntdata"/><Relationship Id="rId17" Type="http://schemas.openxmlformats.org/officeDocument/2006/relationships/slide" Target="slides/slide12.xml"/><Relationship Id="rId39" Type="http://schemas.openxmlformats.org/officeDocument/2006/relationships/font" Target="fonts/Roboto-boldItalic.fntdata"/><Relationship Id="rId16" Type="http://schemas.openxmlformats.org/officeDocument/2006/relationships/slide" Target="slides/slide11.xml"/><Relationship Id="rId38" Type="http://schemas.openxmlformats.org/officeDocument/2006/relationships/font" Target="fonts/Robot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5c279b1b0_1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5c279b1b0_1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5c279b1b0_1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5c279b1b0_1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5c279b1b0_1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5c279b1b0_1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4455bd24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4455bd24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455bd249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455bd249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4455bd249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4455bd249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4456006e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4456006e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4456006e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4456006e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85c279b1b0_1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85c279b1b0_1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4f95a2442c_4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4f95a2442c_4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5c279b1b0_1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5c279b1b0_1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45f912111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45f912111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85c279b1b0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85c279b1b0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4f7e32a1f5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4f7e32a1f5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85c279b1b0_1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85c279b1b0_1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5c279b1b0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85c279b1b0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4f7e32a1f5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4f7e32a1f5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85c279b1b0_1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85c279b1b0_1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df95a47cbc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df95a47cbc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85c279b1b0_1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85c279b1b0_1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2a3bc1c63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2a3bc1c63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5c279b1b0_1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5c279b1b0_1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85c279b1b0_1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85c279b1b0_1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c279b1b0_1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c279b1b0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5c77f6fa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5c77f6fa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85c77f6fa6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85c77f6fa6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5c279b1b0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85c279b1b0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5c279b1b0_1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5c279b1b0_1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5c279b1b0_1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5c279b1b0_1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document/d/1_Psrs1P4Q5ja2l48h8JeXuTNIfb1lORHJcMQyzlxres/edit?usp=sharing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26125" y="30498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Generalforsamling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FLUID 2024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15. maj 2024 kl 14:15 - 16:00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3. Bestyrelsens beretning</a:t>
            </a:r>
            <a:endParaRPr/>
          </a:p>
        </p:txBody>
      </p:sp>
      <p:sp>
        <p:nvSpPr>
          <p:cNvPr id="135" name="Google Shape;135;p2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Se beretning </a:t>
            </a:r>
            <a:r>
              <a:rPr lang="da" u="sng">
                <a:solidFill>
                  <a:schemeClr val="hlink"/>
                </a:solidFill>
                <a:hlinkClick r:id="rId3"/>
              </a:rPr>
              <a:t>her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ctrTitle"/>
          </p:nvPr>
        </p:nvSpPr>
        <p:spPr>
          <a:xfrm>
            <a:off x="598100" y="22465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4.</a:t>
            </a:r>
            <a:r>
              <a:rPr lang="da"/>
              <a:t>Forelæggelse af regnskab og budget (herunder kontingent)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FLUID regnskab 2023-24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Regnskab</a:t>
            </a:r>
            <a:endParaRPr/>
          </a:p>
        </p:txBody>
      </p:sp>
      <p:sp>
        <p:nvSpPr>
          <p:cNvPr id="151" name="Google Shape;151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"/>
              <a:t>Resultatopgørelse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"/>
              <a:t>Balance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"/>
              <a:t>Noter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da"/>
              <a:t>Desuden budget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/>
          <p:nvPr>
            <p:ph type="title"/>
          </p:nvPr>
        </p:nvSpPr>
        <p:spPr>
          <a:xfrm>
            <a:off x="311700" y="1851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Resultatopgørelse</a:t>
            </a:r>
            <a:endParaRPr/>
          </a:p>
        </p:txBody>
      </p:sp>
      <p:sp>
        <p:nvSpPr>
          <p:cNvPr id="157" name="Google Shape;157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925" y="822875"/>
            <a:ext cx="8942149" cy="349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231338"/>
            <a:ext cx="7991475" cy="271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145226"/>
            <a:ext cx="7889500" cy="79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3675" y="199600"/>
            <a:ext cx="5737999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59449"/>
            <a:ext cx="9144000" cy="2424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701052" cy="4838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05852" y="152400"/>
            <a:ext cx="372652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5100" y="295450"/>
            <a:ext cx="4888176" cy="463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260475" y="2532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Dagsorden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260475" y="8610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1. Valg af dirigent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2. Godkendelse af dagsorden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3. Bestyrelsens beretning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4. Forelæggelse af regnskab og budget (herunder kontingent)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5. Valg af bestyrelse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6. Valg af to revisorer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7. Indkomne forslag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200">
                <a:solidFill>
                  <a:schemeClr val="dk1"/>
                </a:solidFill>
              </a:rPr>
              <a:t>8. Eventuelt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Revision 14. maj 2024</a:t>
            </a:r>
            <a:endParaRPr/>
          </a:p>
        </p:txBody>
      </p:sp>
      <p:sp>
        <p:nvSpPr>
          <p:cNvPr id="193" name="Google Shape;193;p3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0675" y="1314825"/>
            <a:ext cx="4867049" cy="313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FLUID budget 2023-24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0650" y="172825"/>
            <a:ext cx="4511301" cy="4673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5. Valg af bestyrelse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5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6"/>
          <p:cNvSpPr txBox="1"/>
          <p:nvPr>
            <p:ph type="title"/>
          </p:nvPr>
        </p:nvSpPr>
        <p:spPr>
          <a:xfrm>
            <a:off x="311700" y="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da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FLUIDs bestyrelse pr 7. juni 2023</a:t>
            </a:r>
            <a:endParaRPr/>
          </a:p>
        </p:txBody>
      </p:sp>
      <p:sp>
        <p:nvSpPr>
          <p:cNvPr id="216" name="Google Shape;216;p36"/>
          <p:cNvSpPr txBox="1"/>
          <p:nvPr/>
        </p:nvSpPr>
        <p:spPr>
          <a:xfrm>
            <a:off x="4097975" y="828475"/>
            <a:ext cx="48738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 </a:t>
            </a:r>
            <a:r>
              <a:rPr lang="da"/>
              <a:t>Elsebeth Korsgaard Sorensen, professor emerita, Aalborg Universitet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 Jørgen Grubbe, CEO, Monnet-gruppen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Lars Zimsen, afdelingsleder, HF VUC Fyn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Niels Henrik Helms, seniorkonsulent, CELF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Nina von Staffeldt, konsulent, Staffeldt Rådgivning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Peter Holmboe, Lektor, UC SYD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Rasmus Kjær Kristiansen, Udviklings- og erhvervschef, VUC Storstrøm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Rasmus Petersen, Teamleder, Praxis</a:t>
            </a:r>
            <a:endParaRPr sz="1450">
              <a:solidFill>
                <a:srgbClr val="22313F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Valg til bestyrelse</a:t>
            </a:r>
            <a:endParaRPr/>
          </a:p>
        </p:txBody>
      </p:sp>
      <p:sp>
        <p:nvSpPr>
          <p:cNvPr id="222" name="Google Shape;222;p3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På valg:</a:t>
            </a:r>
            <a:endParaRPr/>
          </a:p>
          <a:p>
            <a:pPr indent="-29845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Jørgen Grubbe, CEO, Monnet-gruppen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Niels Henrik Helms, seniorkonsulent, CELF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Nina von Staffeldt, konsulent, Staffeldt Rådgivning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Peter Holmboe, Lektor, UC SYD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Rasmus Petersen, Teamleder, Praxis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Valgt 2023: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Elsebeth Korsgaard Sorensen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Lars Zimsen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Rasmus Kjær Kristiansen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d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Anne Charlotte Petersen - udtrådt 2023, da hun nu er en del af sekretariatet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8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6. Valg af to revisorer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Bestyrelsen indstiller</a:t>
            </a:r>
            <a:endParaRPr/>
          </a:p>
        </p:txBody>
      </p:sp>
      <p:sp>
        <p:nvSpPr>
          <p:cNvPr id="233" name="Google Shape;233;p39"/>
          <p:cNvSpPr txBox="1"/>
          <p:nvPr>
            <p:ph type="title"/>
          </p:nvPr>
        </p:nvSpPr>
        <p:spPr>
          <a:xfrm>
            <a:off x="311700" y="14918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Ekstern revisor: Stataut. revisor Mogens Nygaard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Intern revisor: Lar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7. Indkomne forslag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Forslag</a:t>
            </a:r>
            <a:endParaRPr/>
          </a:p>
        </p:txBody>
      </p:sp>
      <p:sp>
        <p:nvSpPr>
          <p:cNvPr id="244" name="Google Shape;244;p41"/>
          <p:cNvSpPr txBox="1"/>
          <p:nvPr>
            <p:ph type="title"/>
          </p:nvPr>
        </p:nvSpPr>
        <p:spPr>
          <a:xfrm>
            <a:off x="311700" y="1491800"/>
            <a:ext cx="8520600" cy="28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Der er ikke indkommet forslag - sidste års forslag rækker dog ind i 2024-25, men er vedtaget.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Under punkt 7 indstiller bestyrelsen en regulering af kontingentet </a:t>
            </a:r>
            <a:r>
              <a:rPr b="1"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over de næste 2 år</a:t>
            </a: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som følge af stigende omkostninger: 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Enkeltmandsvirksomheder 1150 kr. stiger til  1600 kr.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1-50 ansatte: 2300 kr. til 3300 kr.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51-250 ansatte: 4125 kr. til 6000 kr.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3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250+ ansatte 5625 kr. til 8000 kr.</a:t>
            </a:r>
            <a:endParaRPr sz="23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495300" lvl="0" marL="457200" rtl="0" algn="l">
              <a:spcBef>
                <a:spcPts val="0"/>
              </a:spcBef>
              <a:spcAft>
                <a:spcPts val="0"/>
              </a:spcAft>
              <a:buSzPts val="4200"/>
              <a:buAutoNum type="arabicPeriod"/>
            </a:pPr>
            <a:r>
              <a:rPr lang="da"/>
              <a:t>Valg af dirigent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8. Eventuelt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2. Valg af referent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Bestyrelsen indstiller Poul Tang som referent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ctrTitle"/>
          </p:nvPr>
        </p:nvSpPr>
        <p:spPr>
          <a:xfrm>
            <a:off x="555625" y="2268847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2. Valg af stemmetæller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000"/>
              <a:t>Bestyrelsen foreslår Rasmus Petersen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2. Godkendelse af dagsorden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/>
        </p:nvSpPr>
        <p:spPr>
          <a:xfrm>
            <a:off x="1205750" y="2501575"/>
            <a:ext cx="6610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Generalforsamlingen er meddelt i Nyhedsbrevene marts 2024 og sendt til alle kontaktpersoner 21. april 2024.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Endelig dagsorden er udsendt til alle kontaktpersoner 8.5.2024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259900" y="1049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Dagsorden for den ordinære generalforsamling skal indeholde mindst følgende punkter: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da"/>
              <a:t>1. Valg af dirigent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2. Godkendelse af dagsorden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3. Bestyrelsens beretning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4. Forelæggelse af regnskab og budget (herunder kontingent)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5. Valg af bestyrelse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6. Valg af to revisorer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7. Indkomne forslag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8. Eventuelt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Stk.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Indkaldelse skal ske med mindst 1 måneds varsel. Endelig dagsorden udsendes senest 7 dage før generalforsamlingen.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5528325" y="410000"/>
            <a:ext cx="33042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87400" marR="787400" rtl="0" algn="l">
              <a:lnSpc>
                <a:spcPct val="123080"/>
              </a:lnSpc>
              <a:spcBef>
                <a:spcPts val="0"/>
              </a:spcBef>
              <a:spcAft>
                <a:spcPts val="3300"/>
              </a:spcAft>
              <a:buNone/>
            </a:pPr>
            <a:r>
              <a:rPr b="1" lang="da" sz="2650">
                <a:solidFill>
                  <a:srgbClr val="22313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Vedtægter</a:t>
            </a:r>
            <a:endParaRPr/>
          </a:p>
        </p:txBody>
      </p:sp>
      <p:sp>
        <p:nvSpPr>
          <p:cNvPr id="124" name="Google Shape;124;p20"/>
          <p:cNvSpPr txBox="1"/>
          <p:nvPr>
            <p:ph idx="1" type="body"/>
          </p:nvPr>
        </p:nvSpPr>
        <p:spPr>
          <a:xfrm>
            <a:off x="311700" y="229425"/>
            <a:ext cx="8520600" cy="433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§ 1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Foreningens navn er: Foreningen for Fleksibel Uddannelse i Danmark.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§ 2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Foreningens formål er: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øge kendskabet til fleksibel uddannelse og læring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fremme samarbejde og erfaringsudveksling mellem foreningens medlemmer indenfor området fleksibel uddannelse og læring.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fremme forsknings- og udviklingsprojekter inden for området fleksibel uddannelse og læring.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fremme nordisk og internationalt samarbejde inden for området fleksibel uddannelse og læring.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arrangere møder og konferencer for foreningens medlemmer og andre interesserede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• at tilbyde og formidle konsulenthjælp til løsning af diverse opgaver der har relation til foreningens formål.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§ 3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a" sz="1400"/>
              <a:t>Som medlemmer af foreningen kan optages institutioner, organisationer, virksomheder og enkeltpersoner med interesse for fleksibel uddannelse.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idx="1" type="body"/>
          </p:nvPr>
        </p:nvSpPr>
        <p:spPr>
          <a:xfrm>
            <a:off x="252475" y="679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§ 10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Beslutninger vedtages på generalforsamlingen ved almindelig stemmeflerhed blandt de fremmødte medlemmer, jf. dog §17 og §18.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§ 11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Afstemninger foretages generelt åbent, dog i personspørgsmål altid skriftligt. Såfremt 1/3 af de fremmødte ytrer ønske herom, skal øvrige afstemninger foretages skriftligt.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§ 12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Foreningens daglige ledelse varetages af bestyrelsen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§ 13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Bestyrelsen består af 10 medlemmer, hvoraf 5 vælges i lige år og 5 i ulige år. Alle valg er toårige.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Bestyrelsen vælges på den ordinære generalforsamling.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Stk.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Bestyrelsen konstituerer sig selv med formand, næstformand og kasserer.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