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405" r:id="rId2"/>
    <p:sldId id="389" r:id="rId3"/>
    <p:sldId id="385" r:id="rId4"/>
    <p:sldId id="387" r:id="rId5"/>
    <p:sldId id="390" r:id="rId6"/>
    <p:sldId id="262" r:id="rId7"/>
    <p:sldId id="369" r:id="rId8"/>
    <p:sldId id="394" r:id="rId9"/>
    <p:sldId id="397" r:id="rId10"/>
    <p:sldId id="408" r:id="rId11"/>
    <p:sldId id="400" r:id="rId12"/>
    <p:sldId id="381" r:id="rId13"/>
    <p:sldId id="409" r:id="rId14"/>
    <p:sldId id="406" r:id="rId15"/>
  </p:sldIdLst>
  <p:sldSz cx="9144000" cy="6858000" type="screen4x3"/>
  <p:notesSz cx="7104063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33"/>
    <a:srgbClr val="0033CC"/>
    <a:srgbClr val="008000"/>
    <a:srgbClr val="A0C748"/>
    <a:srgbClr val="CBCCCE"/>
    <a:srgbClr val="759CC3"/>
    <a:srgbClr val="0099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 varScale="1">
        <p:scale>
          <a:sx n="58" d="100"/>
          <a:sy n="58" d="100"/>
        </p:scale>
        <p:origin x="1444" y="268"/>
      </p:cViewPr>
      <p:guideLst>
        <p:guide orient="horz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570B1-6C38-4341-85F6-4063C3B854B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8159CE1-8E8F-402C-A4E0-866EE180FF60}">
      <dgm:prSet phldrT="[Tekst]" custT="1"/>
      <dgm:spPr/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Svaret er upræcis eller uden </a:t>
          </a:r>
          <a:r>
            <a:rPr lang="da-DK" sz="1100" b="1" dirty="0" err="1">
              <a:latin typeface="Arial" panose="020B0604020202020204" pitchFamily="34" charset="0"/>
              <a:cs typeface="Arial" panose="020B0604020202020204" pitchFamily="34" charset="0"/>
            </a:rPr>
            <a:t>sammen-hængende</a:t>
          </a:r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 begrundelse </a:t>
          </a:r>
        </a:p>
      </dgm:t>
    </dgm:pt>
    <dgm:pt modelId="{1B7BC4B5-5BCA-4AC9-A30F-411A980E1D5F}" type="parTrans" cxnId="{F4CB8788-C82F-4B23-A63C-AEDB1823EEC0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84297-B848-42DF-AA96-E41243C0770D}" type="sibTrans" cxnId="{F4CB8788-C82F-4B23-A63C-AEDB1823EEC0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41151-A94A-43D7-BE07-24F0D5011E1E}">
      <dgm:prSet phldrT="[Tekst]" custT="1"/>
      <dgm:spPr/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Svaret bygger på én faktor uden dybere sammenhæng. </a:t>
          </a:r>
        </a:p>
      </dgm:t>
    </dgm:pt>
    <dgm:pt modelId="{D617BD4C-C726-4E2F-8F18-CB0A18483F86}" type="parTrans" cxnId="{BCC4C5B8-B887-44A8-B70A-B4F835D8E70F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63500"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DBDFF-DD0F-4F67-A401-80A2B25693E9}" type="sibTrans" cxnId="{BCC4C5B8-B887-44A8-B70A-B4F835D8E70F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400D0-C06B-4FEF-B438-CB620380B25B}">
      <dgm:prSet phldrT="[Tekst]" custT="1"/>
      <dgm:spPr/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Svaret bliver underbygget eller afkræftet gennem en struktureret analyse af flere faktorer. </a:t>
          </a:r>
        </a:p>
      </dgm:t>
    </dgm:pt>
    <dgm:pt modelId="{3A0E93E8-25C6-47C4-B373-23DFB7BA8ED1}" type="parTrans" cxnId="{0827DC6C-5542-48AD-8C88-8056266B4F7C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63500"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FDF8B-3BFF-4B86-AC59-118FE671CB84}" type="sibTrans" cxnId="{0827DC6C-5542-48AD-8C88-8056266B4F7C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E4F5F0-C969-48B2-AE14-31247E07277F}">
      <dgm:prSet phldrT="[Tekst]"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Unistrukturelt</a:t>
          </a:r>
        </a:p>
        <a:p>
          <a:r>
            <a:rPr lang="da-DK" sz="1100" b="0" dirty="0">
              <a:latin typeface="Arial" panose="020B0604020202020204" pitchFamily="34" charset="0"/>
              <a:cs typeface="Arial" panose="020B0604020202020204" pitchFamily="34" charset="0"/>
            </a:rPr>
            <a:t>(Enkelt aspekt behandles)</a:t>
          </a:r>
        </a:p>
      </dgm:t>
    </dgm:pt>
    <dgm:pt modelId="{4B395067-B0AD-4698-A2AE-582EF3A50947}" type="parTrans" cxnId="{A160713B-1E3F-49B3-B2ED-65B759541B5A}">
      <dgm:prSet custT="1"/>
      <dgm:spPr>
        <a:ln w="63500">
          <a:solidFill>
            <a:srgbClr val="800000"/>
          </a:solidFill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99720-A6D6-413C-BC99-53124B6D0500}" type="sibTrans" cxnId="{A160713B-1E3F-49B3-B2ED-65B759541B5A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5D290-D1B7-498F-8129-CCAFFFDCDAA1}">
      <dgm:prSet custT="1"/>
      <dgm:spPr/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Svaret inddrager flere kilder eller observationer inddrages, men de analyseres ikke i sammenhæng</a:t>
          </a:r>
        </a:p>
      </dgm:t>
    </dgm:pt>
    <dgm:pt modelId="{FB23FFBC-C9A9-4631-B1D8-781A9C60C41D}" type="parTrans" cxnId="{977721C9-627B-4EE9-B3FE-FA831FD98670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63500"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483E6-BA61-4565-AB6F-EF792F90B229}" type="sibTrans" cxnId="{977721C9-627B-4EE9-B3FE-FA831FD98670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68F71-4E0E-47B9-97F5-131F71FCB969}">
      <dgm:prSet custT="1"/>
      <dgm:spPr/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Svaret evalueres på et teoretisk niveau og kan anvendes i nye kontekster.  </a:t>
          </a:r>
        </a:p>
      </dgm:t>
    </dgm:pt>
    <dgm:pt modelId="{CDC7D130-5E51-409D-9342-A0DFFCD1F091}" type="parTrans" cxnId="{81EE2A1C-B525-44B0-84FB-623CD2615671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63500"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27D90-DC10-454E-BAA4-3E202C0045A4}" type="sibTrans" cxnId="{81EE2A1C-B525-44B0-84FB-623CD2615671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0A5E52-BAA7-47C6-ABC7-019827EA5FEE}">
      <dgm:prSet custT="1"/>
      <dgm:spPr>
        <a:solidFill>
          <a:srgbClr val="800000"/>
        </a:solidFill>
      </dgm:spPr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Præstrukturelt</a:t>
          </a:r>
        </a:p>
        <a:p>
          <a:r>
            <a:rPr lang="da-DK" sz="1100" b="0" dirty="0">
              <a:latin typeface="Arial" panose="020B0604020202020204" pitchFamily="34" charset="0"/>
              <a:cs typeface="Arial" panose="020B0604020202020204" pitchFamily="34" charset="0"/>
            </a:rPr>
            <a:t>(Mangel på forståelse)</a:t>
          </a:r>
        </a:p>
      </dgm:t>
    </dgm:pt>
    <dgm:pt modelId="{2097F8EB-F797-480B-8E21-8EB755A4D355}" type="parTrans" cxnId="{BF188F84-795C-4AEB-9C52-58B8AED52977}">
      <dgm:prSet custT="1"/>
      <dgm:spPr>
        <a:ln w="63500">
          <a:solidFill>
            <a:srgbClr val="800000"/>
          </a:solidFill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B1139-BCF2-42A1-9D7C-443163DC917F}" type="sibTrans" cxnId="{BF188F84-795C-4AEB-9C52-58B8AED52977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CF2DB-2946-46CD-B2A1-43A0029C2AB5}">
      <dgm:prSet custT="1"/>
      <dgm:spPr>
        <a:solidFill>
          <a:srgbClr val="800000"/>
        </a:solidFill>
      </dgm:spPr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Multistrukturelt</a:t>
          </a:r>
        </a:p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100" b="0" dirty="0">
              <a:latin typeface="Arial" panose="020B0604020202020204" pitchFamily="34" charset="0"/>
              <a:cs typeface="Arial" panose="020B0604020202020204" pitchFamily="34" charset="0"/>
            </a:rPr>
            <a:t>Flere aspekter undersøges, men uden sammenhæng)</a:t>
          </a:r>
        </a:p>
      </dgm:t>
    </dgm:pt>
    <dgm:pt modelId="{47F8F009-F1B5-4483-9BEA-466C85783BFA}" type="parTrans" cxnId="{24DB7F7D-0C95-49D6-9C0D-C2AC65DCE37D}">
      <dgm:prSet custT="1"/>
      <dgm:spPr>
        <a:ln w="63500">
          <a:solidFill>
            <a:srgbClr val="800000"/>
          </a:solidFill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1B448-6C26-4D0F-B2C1-25C92D5803F3}" type="sibTrans" cxnId="{24DB7F7D-0C95-49D6-9C0D-C2AC65DCE37D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849A9-4719-4EDF-BD73-1ADA15C20687}">
      <dgm:prSet custT="1"/>
      <dgm:spPr>
        <a:solidFill>
          <a:srgbClr val="800000"/>
        </a:solidFill>
      </dgm:spPr>
      <dgm:t>
        <a:bodyPr/>
        <a:lstStyle/>
        <a:p>
          <a:r>
            <a:rPr lang="da-DK" sz="1100" b="1" dirty="0" err="1">
              <a:latin typeface="Arial" panose="020B0604020202020204" pitchFamily="34" charset="0"/>
              <a:cs typeface="Arial" panose="020B0604020202020204" pitchFamily="34" charset="0"/>
            </a:rPr>
            <a:t>Relationalt</a:t>
          </a:r>
          <a:endParaRPr lang="da-DK" sz="11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100" b="0" dirty="0">
              <a:latin typeface="Arial" panose="020B0604020202020204" pitchFamily="34" charset="0"/>
              <a:cs typeface="Arial" panose="020B0604020202020204" pitchFamily="34" charset="0"/>
            </a:rPr>
            <a:t>Sammenhængende analyse og argumentation)</a:t>
          </a:r>
        </a:p>
      </dgm:t>
    </dgm:pt>
    <dgm:pt modelId="{3651299C-E125-4716-BFCC-82E5AF24FD20}" type="parTrans" cxnId="{0C91CB37-22F0-4C44-878B-40678A1EEF8D}">
      <dgm:prSet custT="1"/>
      <dgm:spPr>
        <a:ln w="63500">
          <a:solidFill>
            <a:srgbClr val="800000"/>
          </a:solidFill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3DEBB-A661-4AA2-A415-D6200F9D0396}" type="sibTrans" cxnId="{0C91CB37-22F0-4C44-878B-40678A1EEF8D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CA494-BBFA-409F-ADB2-DB79A47BCCD9}">
      <dgm:prSet custT="1"/>
      <dgm:spPr>
        <a:solidFill>
          <a:srgbClr val="800000"/>
        </a:solidFill>
      </dgm:spPr>
      <dgm:t>
        <a:bodyPr/>
        <a:lstStyle/>
        <a:p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Udvidet abstrakt </a:t>
          </a:r>
        </a:p>
        <a:p>
          <a:r>
            <a:rPr lang="da-DK" sz="1100" b="0" dirty="0">
              <a:latin typeface="Arial" panose="020B0604020202020204" pitchFamily="34" charset="0"/>
              <a:cs typeface="Arial" panose="020B0604020202020204" pitchFamily="34" charset="0"/>
            </a:rPr>
            <a:t>(Overførsel og generalisering</a:t>
          </a:r>
          <a:r>
            <a:rPr lang="da-DK" sz="11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a-DK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F1948-BD2D-44AA-AF6A-8DEB5F68E80C}" type="parTrans" cxnId="{78F412F8-FAC7-42E1-9D15-66D64E34F1EA}">
      <dgm:prSet custT="1"/>
      <dgm:spPr>
        <a:ln w="63500">
          <a:solidFill>
            <a:srgbClr val="800000"/>
          </a:solidFill>
          <a:tailEnd type="triangle"/>
        </a:ln>
      </dgm:spPr>
      <dgm:t>
        <a:bodyPr/>
        <a:lstStyle/>
        <a:p>
          <a:endParaRPr lang="da-DK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CA7AA-EF31-4FAB-9575-DB198C197EF5}" type="sibTrans" cxnId="{78F412F8-FAC7-42E1-9D15-66D64E34F1EA}">
      <dgm:prSet/>
      <dgm:spPr/>
      <dgm:t>
        <a:bodyPr/>
        <a:lstStyle/>
        <a:p>
          <a:endParaRPr lang="da-DK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175DB-9D59-4CC3-A8B9-C0AD0DDB2780}" type="pres">
      <dgm:prSet presAssocID="{603570B1-6C38-4341-85F6-4063C3B854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53215E-5DA7-4B1B-8BD4-E0CCC3B05C0F}" type="pres">
      <dgm:prSet presAssocID="{A8159CE1-8E8F-402C-A4E0-866EE180FF60}" presName="root1" presStyleCnt="0"/>
      <dgm:spPr/>
    </dgm:pt>
    <dgm:pt modelId="{2639212D-91D6-4FB9-9D1B-23DBE0E13ADA}" type="pres">
      <dgm:prSet presAssocID="{A8159CE1-8E8F-402C-A4E0-866EE180FF60}" presName="LevelOneTextNode" presStyleLbl="node0" presStyleIdx="0" presStyleCnt="1" custScaleX="182908" custScaleY="334369">
        <dgm:presLayoutVars>
          <dgm:chPref val="3"/>
        </dgm:presLayoutVars>
      </dgm:prSet>
      <dgm:spPr/>
    </dgm:pt>
    <dgm:pt modelId="{6063AE33-4B52-47F3-9A0D-9299568CAEE2}" type="pres">
      <dgm:prSet presAssocID="{A8159CE1-8E8F-402C-A4E0-866EE180FF60}" presName="level2hierChild" presStyleCnt="0"/>
      <dgm:spPr/>
    </dgm:pt>
    <dgm:pt modelId="{D339D481-45DF-47A5-9965-2FA6BE7D53D0}" type="pres">
      <dgm:prSet presAssocID="{D617BD4C-C726-4E2F-8F18-CB0A18483F86}" presName="conn2-1" presStyleLbl="parChTrans1D2" presStyleIdx="0" presStyleCnt="2" custScaleX="2000000" custScaleY="2000000"/>
      <dgm:spPr/>
    </dgm:pt>
    <dgm:pt modelId="{FFB0EA61-FDF5-45FB-947B-61E3B280BDE1}" type="pres">
      <dgm:prSet presAssocID="{D617BD4C-C726-4E2F-8F18-CB0A18483F86}" presName="connTx" presStyleLbl="parChTrans1D2" presStyleIdx="0" presStyleCnt="2"/>
      <dgm:spPr/>
    </dgm:pt>
    <dgm:pt modelId="{8BEBD8D8-9A29-43A6-A8E3-8CA45452B648}" type="pres">
      <dgm:prSet presAssocID="{CBF41151-A94A-43D7-BE07-24F0D5011E1E}" presName="root2" presStyleCnt="0"/>
      <dgm:spPr/>
    </dgm:pt>
    <dgm:pt modelId="{E4BDC062-B8C4-4D46-8FC8-6D21873F0106}" type="pres">
      <dgm:prSet presAssocID="{CBF41151-A94A-43D7-BE07-24F0D5011E1E}" presName="LevelTwoTextNode" presStyleLbl="node2" presStyleIdx="0" presStyleCnt="2" custScaleX="182908" custScaleY="334369">
        <dgm:presLayoutVars>
          <dgm:chPref val="3"/>
        </dgm:presLayoutVars>
      </dgm:prSet>
      <dgm:spPr/>
    </dgm:pt>
    <dgm:pt modelId="{8C187D91-EAAD-43DB-816D-0E2DBA486617}" type="pres">
      <dgm:prSet presAssocID="{CBF41151-A94A-43D7-BE07-24F0D5011E1E}" presName="level3hierChild" presStyleCnt="0"/>
      <dgm:spPr/>
    </dgm:pt>
    <dgm:pt modelId="{A64DEE01-9943-4FC2-9DF6-8844783024BB}" type="pres">
      <dgm:prSet presAssocID="{FB23FFBC-C9A9-4631-B1D8-781A9C60C41D}" presName="conn2-1" presStyleLbl="parChTrans1D3" presStyleIdx="0" presStyleCnt="2" custScaleX="2000000" custScaleY="2000000"/>
      <dgm:spPr/>
    </dgm:pt>
    <dgm:pt modelId="{5BECDE2A-EEAB-4A1B-A44C-CE75BF31DFFC}" type="pres">
      <dgm:prSet presAssocID="{FB23FFBC-C9A9-4631-B1D8-781A9C60C41D}" presName="connTx" presStyleLbl="parChTrans1D3" presStyleIdx="0" presStyleCnt="2"/>
      <dgm:spPr/>
    </dgm:pt>
    <dgm:pt modelId="{47891827-4E7B-48D6-9046-8EA4D64F6E68}" type="pres">
      <dgm:prSet presAssocID="{8D05D290-D1B7-498F-8129-CCAFFFDCDAA1}" presName="root2" presStyleCnt="0"/>
      <dgm:spPr/>
    </dgm:pt>
    <dgm:pt modelId="{854BDEA8-CC22-41A9-8530-2B2EF1FC0175}" type="pres">
      <dgm:prSet presAssocID="{8D05D290-D1B7-498F-8129-CCAFFFDCDAA1}" presName="LevelTwoTextNode" presStyleLbl="node3" presStyleIdx="0" presStyleCnt="2" custScaleX="182908" custScaleY="334369">
        <dgm:presLayoutVars>
          <dgm:chPref val="3"/>
        </dgm:presLayoutVars>
      </dgm:prSet>
      <dgm:spPr/>
    </dgm:pt>
    <dgm:pt modelId="{A5C7C6CE-E2A0-4534-AAE0-B146E11873D4}" type="pres">
      <dgm:prSet presAssocID="{8D05D290-D1B7-498F-8129-CCAFFFDCDAA1}" presName="level3hierChild" presStyleCnt="0"/>
      <dgm:spPr/>
    </dgm:pt>
    <dgm:pt modelId="{F45BD95F-E58B-45BC-A770-949665588F2C}" type="pres">
      <dgm:prSet presAssocID="{3A0E93E8-25C6-47C4-B373-23DFB7BA8ED1}" presName="conn2-1" presStyleLbl="parChTrans1D4" presStyleIdx="0" presStyleCnt="5" custScaleX="2000000" custScaleY="2000000"/>
      <dgm:spPr/>
    </dgm:pt>
    <dgm:pt modelId="{AAF7B0CD-3990-40F3-9BE1-6876454AE349}" type="pres">
      <dgm:prSet presAssocID="{3A0E93E8-25C6-47C4-B373-23DFB7BA8ED1}" presName="connTx" presStyleLbl="parChTrans1D4" presStyleIdx="0" presStyleCnt="5"/>
      <dgm:spPr/>
    </dgm:pt>
    <dgm:pt modelId="{B39BBCA2-048C-4514-A60D-57D37D24925F}" type="pres">
      <dgm:prSet presAssocID="{EF3400D0-C06B-4FEF-B438-CB620380B25B}" presName="root2" presStyleCnt="0"/>
      <dgm:spPr/>
    </dgm:pt>
    <dgm:pt modelId="{8EF4B5B4-7DE4-4486-A698-882F021AE755}" type="pres">
      <dgm:prSet presAssocID="{EF3400D0-C06B-4FEF-B438-CB620380B25B}" presName="LevelTwoTextNode" presStyleLbl="node4" presStyleIdx="0" presStyleCnt="5" custScaleX="182908" custScaleY="334369" custLinFactNeighborX="-179" custLinFactNeighborY="-7463">
        <dgm:presLayoutVars>
          <dgm:chPref val="3"/>
        </dgm:presLayoutVars>
      </dgm:prSet>
      <dgm:spPr/>
    </dgm:pt>
    <dgm:pt modelId="{67462E3B-0516-46EE-B927-BBAEBC88972F}" type="pres">
      <dgm:prSet presAssocID="{EF3400D0-C06B-4FEF-B438-CB620380B25B}" presName="level3hierChild" presStyleCnt="0"/>
      <dgm:spPr/>
    </dgm:pt>
    <dgm:pt modelId="{A97A2912-438E-405C-B38C-BA5F3D6A51AB}" type="pres">
      <dgm:prSet presAssocID="{CDC7D130-5E51-409D-9342-A0DFFCD1F091}" presName="conn2-1" presStyleLbl="parChTrans1D4" presStyleIdx="1" presStyleCnt="5" custScaleX="2000000" custScaleY="2000000"/>
      <dgm:spPr/>
    </dgm:pt>
    <dgm:pt modelId="{1DD3F560-CF22-467A-A79F-3D29C1B84C7B}" type="pres">
      <dgm:prSet presAssocID="{CDC7D130-5E51-409D-9342-A0DFFCD1F091}" presName="connTx" presStyleLbl="parChTrans1D4" presStyleIdx="1" presStyleCnt="5"/>
      <dgm:spPr/>
    </dgm:pt>
    <dgm:pt modelId="{1AC03A4E-5035-49E6-A08A-ACC748B08FCD}" type="pres">
      <dgm:prSet presAssocID="{3D668F71-4E0E-47B9-97F5-131F71FCB969}" presName="root2" presStyleCnt="0"/>
      <dgm:spPr/>
    </dgm:pt>
    <dgm:pt modelId="{FE35203D-9141-435F-97BE-79B7B7028E85}" type="pres">
      <dgm:prSet presAssocID="{3D668F71-4E0E-47B9-97F5-131F71FCB969}" presName="LevelTwoTextNode" presStyleLbl="node4" presStyleIdx="1" presStyleCnt="5" custScaleX="182908" custScaleY="334369">
        <dgm:presLayoutVars>
          <dgm:chPref val="3"/>
        </dgm:presLayoutVars>
      </dgm:prSet>
      <dgm:spPr/>
    </dgm:pt>
    <dgm:pt modelId="{003F6676-9FD8-4FD4-B613-4F74A9D6BE0E}" type="pres">
      <dgm:prSet presAssocID="{3D668F71-4E0E-47B9-97F5-131F71FCB969}" presName="level3hierChild" presStyleCnt="0"/>
      <dgm:spPr/>
    </dgm:pt>
    <dgm:pt modelId="{CB0A331A-DF99-4D03-9CFF-ECD5541B6E22}" type="pres">
      <dgm:prSet presAssocID="{820F1948-BD2D-44AA-AF6A-8DEB5F68E80C}" presName="conn2-1" presStyleLbl="parChTrans1D4" presStyleIdx="2" presStyleCnt="5" custScaleX="2000000" custScaleY="2000000"/>
      <dgm:spPr/>
    </dgm:pt>
    <dgm:pt modelId="{9DAE42BE-F11D-47B0-B25E-5947ADEDE347}" type="pres">
      <dgm:prSet presAssocID="{820F1948-BD2D-44AA-AF6A-8DEB5F68E80C}" presName="connTx" presStyleLbl="parChTrans1D4" presStyleIdx="2" presStyleCnt="5"/>
      <dgm:spPr/>
    </dgm:pt>
    <dgm:pt modelId="{8559376A-6088-4E16-9DD9-4B1745C5FB3C}" type="pres">
      <dgm:prSet presAssocID="{A37CA494-BBFA-409F-ADB2-DB79A47BCCD9}" presName="root2" presStyleCnt="0"/>
      <dgm:spPr/>
    </dgm:pt>
    <dgm:pt modelId="{5C6482C3-D86D-437E-809A-5358B66D1816}" type="pres">
      <dgm:prSet presAssocID="{A37CA494-BBFA-409F-ADB2-DB79A47BCCD9}" presName="LevelTwoTextNode" presStyleLbl="node4" presStyleIdx="2" presStyleCnt="5" custScaleX="182908" custScaleY="334369">
        <dgm:presLayoutVars>
          <dgm:chPref val="3"/>
        </dgm:presLayoutVars>
      </dgm:prSet>
      <dgm:spPr/>
    </dgm:pt>
    <dgm:pt modelId="{3667C8FC-A9EF-4491-87AE-F3EEBAD85368}" type="pres">
      <dgm:prSet presAssocID="{A37CA494-BBFA-409F-ADB2-DB79A47BCCD9}" presName="level3hierChild" presStyleCnt="0"/>
      <dgm:spPr/>
    </dgm:pt>
    <dgm:pt modelId="{09DE0907-FE73-485E-B5AC-10E22EFAD0EB}" type="pres">
      <dgm:prSet presAssocID="{3651299C-E125-4716-BFCC-82E5AF24FD20}" presName="conn2-1" presStyleLbl="parChTrans1D4" presStyleIdx="3" presStyleCnt="5" custScaleX="2000000" custScaleY="2000000"/>
      <dgm:spPr/>
    </dgm:pt>
    <dgm:pt modelId="{E76268CE-760C-4C97-8337-721FEA9126D3}" type="pres">
      <dgm:prSet presAssocID="{3651299C-E125-4716-BFCC-82E5AF24FD20}" presName="connTx" presStyleLbl="parChTrans1D4" presStyleIdx="3" presStyleCnt="5"/>
      <dgm:spPr/>
    </dgm:pt>
    <dgm:pt modelId="{90DB4615-4566-4AB4-8AE1-93614A982095}" type="pres">
      <dgm:prSet presAssocID="{D90849A9-4719-4EDF-BD73-1ADA15C20687}" presName="root2" presStyleCnt="0"/>
      <dgm:spPr/>
    </dgm:pt>
    <dgm:pt modelId="{14909935-1EED-4D7B-AD1F-AD7DE0D7725E}" type="pres">
      <dgm:prSet presAssocID="{D90849A9-4719-4EDF-BD73-1ADA15C20687}" presName="LevelTwoTextNode" presStyleLbl="node4" presStyleIdx="3" presStyleCnt="5" custScaleX="182908" custScaleY="334369">
        <dgm:presLayoutVars>
          <dgm:chPref val="3"/>
        </dgm:presLayoutVars>
      </dgm:prSet>
      <dgm:spPr/>
    </dgm:pt>
    <dgm:pt modelId="{778CF640-A598-4915-A404-6FE8B56C04B8}" type="pres">
      <dgm:prSet presAssocID="{D90849A9-4719-4EDF-BD73-1ADA15C20687}" presName="level3hierChild" presStyleCnt="0"/>
      <dgm:spPr/>
    </dgm:pt>
    <dgm:pt modelId="{DD9590EE-4E10-44D8-B033-DABA41BE00F3}" type="pres">
      <dgm:prSet presAssocID="{47F8F009-F1B5-4483-9BEA-466C85783BFA}" presName="conn2-1" presStyleLbl="parChTrans1D4" presStyleIdx="4" presStyleCnt="5" custScaleX="2000000" custScaleY="2000000"/>
      <dgm:spPr/>
    </dgm:pt>
    <dgm:pt modelId="{D4D23BD1-8B59-4BC8-B0D5-5A879B66CB23}" type="pres">
      <dgm:prSet presAssocID="{47F8F009-F1B5-4483-9BEA-466C85783BFA}" presName="connTx" presStyleLbl="parChTrans1D4" presStyleIdx="4" presStyleCnt="5"/>
      <dgm:spPr/>
    </dgm:pt>
    <dgm:pt modelId="{0E153C9E-61A8-49CA-9787-DE7B33AE9563}" type="pres">
      <dgm:prSet presAssocID="{8CDCF2DB-2946-46CD-B2A1-43A0029C2AB5}" presName="root2" presStyleCnt="0"/>
      <dgm:spPr/>
    </dgm:pt>
    <dgm:pt modelId="{AC2A97B5-A1E6-4DCF-8B4D-11F06B2E9BCE}" type="pres">
      <dgm:prSet presAssocID="{8CDCF2DB-2946-46CD-B2A1-43A0029C2AB5}" presName="LevelTwoTextNode" presStyleLbl="node4" presStyleIdx="4" presStyleCnt="5" custScaleX="182908" custScaleY="334369">
        <dgm:presLayoutVars>
          <dgm:chPref val="3"/>
        </dgm:presLayoutVars>
      </dgm:prSet>
      <dgm:spPr/>
    </dgm:pt>
    <dgm:pt modelId="{2963832D-D833-40D6-94D5-32D5F6D40637}" type="pres">
      <dgm:prSet presAssocID="{8CDCF2DB-2946-46CD-B2A1-43A0029C2AB5}" presName="level3hierChild" presStyleCnt="0"/>
      <dgm:spPr/>
    </dgm:pt>
    <dgm:pt modelId="{3B61D008-FB12-48FE-A818-0DCA1549F29A}" type="pres">
      <dgm:prSet presAssocID="{4B395067-B0AD-4698-A2AE-582EF3A50947}" presName="conn2-1" presStyleLbl="parChTrans1D3" presStyleIdx="1" presStyleCnt="2" custScaleX="2000000" custScaleY="2000000"/>
      <dgm:spPr/>
    </dgm:pt>
    <dgm:pt modelId="{7BEE9CBF-3C97-4B00-A9D5-23D65F13E332}" type="pres">
      <dgm:prSet presAssocID="{4B395067-B0AD-4698-A2AE-582EF3A50947}" presName="connTx" presStyleLbl="parChTrans1D3" presStyleIdx="1" presStyleCnt="2"/>
      <dgm:spPr/>
    </dgm:pt>
    <dgm:pt modelId="{658D3271-E7B2-45AC-9A59-D448B4911D0E}" type="pres">
      <dgm:prSet presAssocID="{DCE4F5F0-C969-48B2-AE14-31247E07277F}" presName="root2" presStyleCnt="0"/>
      <dgm:spPr/>
    </dgm:pt>
    <dgm:pt modelId="{5C9CD6B1-676E-48E5-B32C-6CCD7843F979}" type="pres">
      <dgm:prSet presAssocID="{DCE4F5F0-C969-48B2-AE14-31247E07277F}" presName="LevelTwoTextNode" presStyleLbl="node3" presStyleIdx="1" presStyleCnt="2" custScaleX="182908" custScaleY="334369">
        <dgm:presLayoutVars>
          <dgm:chPref val="3"/>
        </dgm:presLayoutVars>
      </dgm:prSet>
      <dgm:spPr/>
    </dgm:pt>
    <dgm:pt modelId="{18832231-FC3B-4C35-82EE-24E5DB49B832}" type="pres">
      <dgm:prSet presAssocID="{DCE4F5F0-C969-48B2-AE14-31247E07277F}" presName="level3hierChild" presStyleCnt="0"/>
      <dgm:spPr/>
    </dgm:pt>
    <dgm:pt modelId="{AF6DFA3C-D07F-4386-9D4B-D13D89FCC497}" type="pres">
      <dgm:prSet presAssocID="{2097F8EB-F797-480B-8E21-8EB755A4D355}" presName="conn2-1" presStyleLbl="parChTrans1D2" presStyleIdx="1" presStyleCnt="2" custScaleX="2000000" custScaleY="2000000"/>
      <dgm:spPr/>
    </dgm:pt>
    <dgm:pt modelId="{323A1EE3-BE0C-4EF4-A074-DECD8120F9FA}" type="pres">
      <dgm:prSet presAssocID="{2097F8EB-F797-480B-8E21-8EB755A4D355}" presName="connTx" presStyleLbl="parChTrans1D2" presStyleIdx="1" presStyleCnt="2"/>
      <dgm:spPr/>
    </dgm:pt>
    <dgm:pt modelId="{B8794457-421C-46B8-832F-16CCCE3066D6}" type="pres">
      <dgm:prSet presAssocID="{D50A5E52-BAA7-47C6-ABC7-019827EA5FEE}" presName="root2" presStyleCnt="0"/>
      <dgm:spPr/>
    </dgm:pt>
    <dgm:pt modelId="{19485EEA-51FF-4322-A0F6-22018F3EA8FA}" type="pres">
      <dgm:prSet presAssocID="{D50A5E52-BAA7-47C6-ABC7-019827EA5FEE}" presName="LevelTwoTextNode" presStyleLbl="node2" presStyleIdx="1" presStyleCnt="2" custScaleX="182908" custScaleY="334369">
        <dgm:presLayoutVars>
          <dgm:chPref val="3"/>
        </dgm:presLayoutVars>
      </dgm:prSet>
      <dgm:spPr/>
    </dgm:pt>
    <dgm:pt modelId="{5DB23250-5C04-413D-A991-074A8F7BB089}" type="pres">
      <dgm:prSet presAssocID="{D50A5E52-BAA7-47C6-ABC7-019827EA5FEE}" presName="level3hierChild" presStyleCnt="0"/>
      <dgm:spPr/>
    </dgm:pt>
  </dgm:ptLst>
  <dgm:cxnLst>
    <dgm:cxn modelId="{990F4609-42B9-4286-99FE-79D11E3C024F}" type="presOf" srcId="{3A0E93E8-25C6-47C4-B373-23DFB7BA8ED1}" destId="{AAF7B0CD-3990-40F3-9BE1-6876454AE349}" srcOrd="1" destOrd="0" presId="urn:microsoft.com/office/officeart/2005/8/layout/hierarchy2"/>
    <dgm:cxn modelId="{628B540B-C6FC-4C16-8791-B5031A5BA644}" type="presOf" srcId="{820F1948-BD2D-44AA-AF6A-8DEB5F68E80C}" destId="{9DAE42BE-F11D-47B0-B25E-5947ADEDE347}" srcOrd="1" destOrd="0" presId="urn:microsoft.com/office/officeart/2005/8/layout/hierarchy2"/>
    <dgm:cxn modelId="{AD9F5B16-55A7-4246-BF81-937CBA0B2548}" type="presOf" srcId="{3651299C-E125-4716-BFCC-82E5AF24FD20}" destId="{09DE0907-FE73-485E-B5AC-10E22EFAD0EB}" srcOrd="0" destOrd="0" presId="urn:microsoft.com/office/officeart/2005/8/layout/hierarchy2"/>
    <dgm:cxn modelId="{81EE2A1C-B525-44B0-84FB-623CD2615671}" srcId="{EF3400D0-C06B-4FEF-B438-CB620380B25B}" destId="{3D668F71-4E0E-47B9-97F5-131F71FCB969}" srcOrd="0" destOrd="0" parTransId="{CDC7D130-5E51-409D-9342-A0DFFCD1F091}" sibTransId="{ACA27D90-DC10-454E-BAA4-3E202C0045A4}"/>
    <dgm:cxn modelId="{BE922525-CF73-499D-B720-EB211EE7E5A0}" type="presOf" srcId="{3651299C-E125-4716-BFCC-82E5AF24FD20}" destId="{E76268CE-760C-4C97-8337-721FEA9126D3}" srcOrd="1" destOrd="0" presId="urn:microsoft.com/office/officeart/2005/8/layout/hierarchy2"/>
    <dgm:cxn modelId="{91109729-0F80-4A33-A5C2-28E5C9600993}" type="presOf" srcId="{603570B1-6C38-4341-85F6-4063C3B854B6}" destId="{CDA175DB-9D59-4CC3-A8B9-C0AD0DDB2780}" srcOrd="0" destOrd="0" presId="urn:microsoft.com/office/officeart/2005/8/layout/hierarchy2"/>
    <dgm:cxn modelId="{C03AB02E-AF4D-4109-8246-A02A8137A6D7}" type="presOf" srcId="{CBF41151-A94A-43D7-BE07-24F0D5011E1E}" destId="{E4BDC062-B8C4-4D46-8FC8-6D21873F0106}" srcOrd="0" destOrd="0" presId="urn:microsoft.com/office/officeart/2005/8/layout/hierarchy2"/>
    <dgm:cxn modelId="{E5109730-4952-42D2-B359-CD6C01F60807}" type="presOf" srcId="{D50A5E52-BAA7-47C6-ABC7-019827EA5FEE}" destId="{19485EEA-51FF-4322-A0F6-22018F3EA8FA}" srcOrd="0" destOrd="0" presId="urn:microsoft.com/office/officeart/2005/8/layout/hierarchy2"/>
    <dgm:cxn modelId="{D04E8136-567C-4DB0-80C3-99B6C07B0397}" type="presOf" srcId="{8D05D290-D1B7-498F-8129-CCAFFFDCDAA1}" destId="{854BDEA8-CC22-41A9-8530-2B2EF1FC0175}" srcOrd="0" destOrd="0" presId="urn:microsoft.com/office/officeart/2005/8/layout/hierarchy2"/>
    <dgm:cxn modelId="{0C91CB37-22F0-4C44-878B-40678A1EEF8D}" srcId="{EF3400D0-C06B-4FEF-B438-CB620380B25B}" destId="{D90849A9-4719-4EDF-BD73-1ADA15C20687}" srcOrd="1" destOrd="0" parTransId="{3651299C-E125-4716-BFCC-82E5AF24FD20}" sibTransId="{3AD3DEBB-A661-4AA2-A415-D6200F9D0396}"/>
    <dgm:cxn modelId="{A160713B-1E3F-49B3-B2ED-65B759541B5A}" srcId="{CBF41151-A94A-43D7-BE07-24F0D5011E1E}" destId="{DCE4F5F0-C969-48B2-AE14-31247E07277F}" srcOrd="1" destOrd="0" parTransId="{4B395067-B0AD-4698-A2AE-582EF3A50947}" sibTransId="{4EE99720-A6D6-413C-BC99-53124B6D0500}"/>
    <dgm:cxn modelId="{9EA8996C-C6E5-4A9A-B9EC-B6410A6B0DA3}" type="presOf" srcId="{D90849A9-4719-4EDF-BD73-1ADA15C20687}" destId="{14909935-1EED-4D7B-AD1F-AD7DE0D7725E}" srcOrd="0" destOrd="0" presId="urn:microsoft.com/office/officeart/2005/8/layout/hierarchy2"/>
    <dgm:cxn modelId="{0827DC6C-5542-48AD-8C88-8056266B4F7C}" srcId="{8D05D290-D1B7-498F-8129-CCAFFFDCDAA1}" destId="{EF3400D0-C06B-4FEF-B438-CB620380B25B}" srcOrd="0" destOrd="0" parTransId="{3A0E93E8-25C6-47C4-B373-23DFB7BA8ED1}" sibTransId="{572FDF8B-3BFF-4B86-AC59-118FE671CB84}"/>
    <dgm:cxn modelId="{591FAB6E-F26A-4C0D-95AC-B162A5E6FDA7}" type="presOf" srcId="{47F8F009-F1B5-4483-9BEA-466C85783BFA}" destId="{DD9590EE-4E10-44D8-B033-DABA41BE00F3}" srcOrd="0" destOrd="0" presId="urn:microsoft.com/office/officeart/2005/8/layout/hierarchy2"/>
    <dgm:cxn modelId="{54EEF052-C27B-4C71-A3C5-E8C5DAC4516B}" type="presOf" srcId="{4B395067-B0AD-4698-A2AE-582EF3A50947}" destId="{3B61D008-FB12-48FE-A818-0DCA1549F29A}" srcOrd="0" destOrd="0" presId="urn:microsoft.com/office/officeart/2005/8/layout/hierarchy2"/>
    <dgm:cxn modelId="{FEA3E954-C9FD-4673-87E3-13788CFF93D3}" type="presOf" srcId="{8CDCF2DB-2946-46CD-B2A1-43A0029C2AB5}" destId="{AC2A97B5-A1E6-4DCF-8B4D-11F06B2E9BCE}" srcOrd="0" destOrd="0" presId="urn:microsoft.com/office/officeart/2005/8/layout/hierarchy2"/>
    <dgm:cxn modelId="{24DB7F7D-0C95-49D6-9C0D-C2AC65DCE37D}" srcId="{8D05D290-D1B7-498F-8129-CCAFFFDCDAA1}" destId="{8CDCF2DB-2946-46CD-B2A1-43A0029C2AB5}" srcOrd="1" destOrd="0" parTransId="{47F8F009-F1B5-4483-9BEA-466C85783BFA}" sibTransId="{81F1B448-6C26-4D0F-B2C1-25C92D5803F3}"/>
    <dgm:cxn modelId="{1259C67F-53A6-452C-B28F-92D93EF488D1}" type="presOf" srcId="{820F1948-BD2D-44AA-AF6A-8DEB5F68E80C}" destId="{CB0A331A-DF99-4D03-9CFF-ECD5541B6E22}" srcOrd="0" destOrd="0" presId="urn:microsoft.com/office/officeart/2005/8/layout/hierarchy2"/>
    <dgm:cxn modelId="{468BF183-0219-4451-85BC-BF2B4101A08D}" type="presOf" srcId="{A37CA494-BBFA-409F-ADB2-DB79A47BCCD9}" destId="{5C6482C3-D86D-437E-809A-5358B66D1816}" srcOrd="0" destOrd="0" presId="urn:microsoft.com/office/officeart/2005/8/layout/hierarchy2"/>
    <dgm:cxn modelId="{BF188F84-795C-4AEB-9C52-58B8AED52977}" srcId="{A8159CE1-8E8F-402C-A4E0-866EE180FF60}" destId="{D50A5E52-BAA7-47C6-ABC7-019827EA5FEE}" srcOrd="1" destOrd="0" parTransId="{2097F8EB-F797-480B-8E21-8EB755A4D355}" sibTransId="{181B1139-BCF2-42A1-9D7C-443163DC917F}"/>
    <dgm:cxn modelId="{F4CB8788-C82F-4B23-A63C-AEDB1823EEC0}" srcId="{603570B1-6C38-4341-85F6-4063C3B854B6}" destId="{A8159CE1-8E8F-402C-A4E0-866EE180FF60}" srcOrd="0" destOrd="0" parTransId="{1B7BC4B5-5BCA-4AC9-A30F-411A980E1D5F}" sibTransId="{71D84297-B848-42DF-AA96-E41243C0770D}"/>
    <dgm:cxn modelId="{E5FCDF8B-0F33-4965-AD22-3BE72FAA4AF3}" type="presOf" srcId="{CDC7D130-5E51-409D-9342-A0DFFCD1F091}" destId="{A97A2912-438E-405C-B38C-BA5F3D6A51AB}" srcOrd="0" destOrd="0" presId="urn:microsoft.com/office/officeart/2005/8/layout/hierarchy2"/>
    <dgm:cxn modelId="{39CD1299-7362-4C77-933F-4BE6AE97B59A}" type="presOf" srcId="{2097F8EB-F797-480B-8E21-8EB755A4D355}" destId="{AF6DFA3C-D07F-4386-9D4B-D13D89FCC497}" srcOrd="0" destOrd="0" presId="urn:microsoft.com/office/officeart/2005/8/layout/hierarchy2"/>
    <dgm:cxn modelId="{271A2F9C-ED53-469F-B935-762F7F3B8740}" type="presOf" srcId="{DCE4F5F0-C969-48B2-AE14-31247E07277F}" destId="{5C9CD6B1-676E-48E5-B32C-6CCD7843F979}" srcOrd="0" destOrd="0" presId="urn:microsoft.com/office/officeart/2005/8/layout/hierarchy2"/>
    <dgm:cxn modelId="{81D20C9F-F3AB-4631-926F-7D87EB6FDB09}" type="presOf" srcId="{3A0E93E8-25C6-47C4-B373-23DFB7BA8ED1}" destId="{F45BD95F-E58B-45BC-A770-949665588F2C}" srcOrd="0" destOrd="0" presId="urn:microsoft.com/office/officeart/2005/8/layout/hierarchy2"/>
    <dgm:cxn modelId="{3F70EEA8-C305-43A9-BC23-3315DDD6C183}" type="presOf" srcId="{2097F8EB-F797-480B-8E21-8EB755A4D355}" destId="{323A1EE3-BE0C-4EF4-A074-DECD8120F9FA}" srcOrd="1" destOrd="0" presId="urn:microsoft.com/office/officeart/2005/8/layout/hierarchy2"/>
    <dgm:cxn modelId="{3BE4F0AD-1AE4-4A0D-8F78-4326AA5EE3B4}" type="presOf" srcId="{D617BD4C-C726-4E2F-8F18-CB0A18483F86}" destId="{D339D481-45DF-47A5-9965-2FA6BE7D53D0}" srcOrd="0" destOrd="0" presId="urn:microsoft.com/office/officeart/2005/8/layout/hierarchy2"/>
    <dgm:cxn modelId="{905DE5B1-EE39-4062-A54A-D9A5A3BCB01A}" type="presOf" srcId="{D617BD4C-C726-4E2F-8F18-CB0A18483F86}" destId="{FFB0EA61-FDF5-45FB-947B-61E3B280BDE1}" srcOrd="1" destOrd="0" presId="urn:microsoft.com/office/officeart/2005/8/layout/hierarchy2"/>
    <dgm:cxn modelId="{BCC4C5B8-B887-44A8-B70A-B4F835D8E70F}" srcId="{A8159CE1-8E8F-402C-A4E0-866EE180FF60}" destId="{CBF41151-A94A-43D7-BE07-24F0D5011E1E}" srcOrd="0" destOrd="0" parTransId="{D617BD4C-C726-4E2F-8F18-CB0A18483F86}" sibTransId="{97FDBDFF-DD0F-4F67-A401-80A2B25693E9}"/>
    <dgm:cxn modelId="{8E9967C1-D198-4C93-8F17-4894826F9BD7}" type="presOf" srcId="{FB23FFBC-C9A9-4631-B1D8-781A9C60C41D}" destId="{A64DEE01-9943-4FC2-9DF6-8844783024BB}" srcOrd="0" destOrd="0" presId="urn:microsoft.com/office/officeart/2005/8/layout/hierarchy2"/>
    <dgm:cxn modelId="{A0C846C5-BCB1-4BE7-8D0D-555EFE3BB14F}" type="presOf" srcId="{EF3400D0-C06B-4FEF-B438-CB620380B25B}" destId="{8EF4B5B4-7DE4-4486-A698-882F021AE755}" srcOrd="0" destOrd="0" presId="urn:microsoft.com/office/officeart/2005/8/layout/hierarchy2"/>
    <dgm:cxn modelId="{08B24EC8-BCFA-4BC4-BDC0-63819FB68D1E}" type="presOf" srcId="{FB23FFBC-C9A9-4631-B1D8-781A9C60C41D}" destId="{5BECDE2A-EEAB-4A1B-A44C-CE75BF31DFFC}" srcOrd="1" destOrd="0" presId="urn:microsoft.com/office/officeart/2005/8/layout/hierarchy2"/>
    <dgm:cxn modelId="{977721C9-627B-4EE9-B3FE-FA831FD98670}" srcId="{CBF41151-A94A-43D7-BE07-24F0D5011E1E}" destId="{8D05D290-D1B7-498F-8129-CCAFFFDCDAA1}" srcOrd="0" destOrd="0" parTransId="{FB23FFBC-C9A9-4631-B1D8-781A9C60C41D}" sibTransId="{7EB483E6-BA61-4565-AB6F-EF792F90B229}"/>
    <dgm:cxn modelId="{D41621D3-6D59-48F8-AD3C-B7FAA770CB90}" type="presOf" srcId="{CDC7D130-5E51-409D-9342-A0DFFCD1F091}" destId="{1DD3F560-CF22-467A-A79F-3D29C1B84C7B}" srcOrd="1" destOrd="0" presId="urn:microsoft.com/office/officeart/2005/8/layout/hierarchy2"/>
    <dgm:cxn modelId="{B8785DE3-D38F-4988-8858-B4F7949DA6D5}" type="presOf" srcId="{47F8F009-F1B5-4483-9BEA-466C85783BFA}" destId="{D4D23BD1-8B59-4BC8-B0D5-5A879B66CB23}" srcOrd="1" destOrd="0" presId="urn:microsoft.com/office/officeart/2005/8/layout/hierarchy2"/>
    <dgm:cxn modelId="{E97EF9E9-40DE-4322-B3BA-741112EDCB33}" type="presOf" srcId="{4B395067-B0AD-4698-A2AE-582EF3A50947}" destId="{7BEE9CBF-3C97-4B00-A9D5-23D65F13E332}" srcOrd="1" destOrd="0" presId="urn:microsoft.com/office/officeart/2005/8/layout/hierarchy2"/>
    <dgm:cxn modelId="{D38DE1ED-2DAF-4865-A6F1-D100126D4AF9}" type="presOf" srcId="{A8159CE1-8E8F-402C-A4E0-866EE180FF60}" destId="{2639212D-91D6-4FB9-9D1B-23DBE0E13ADA}" srcOrd="0" destOrd="0" presId="urn:microsoft.com/office/officeart/2005/8/layout/hierarchy2"/>
    <dgm:cxn modelId="{78F412F8-FAC7-42E1-9D15-66D64E34F1EA}" srcId="{3D668F71-4E0E-47B9-97F5-131F71FCB969}" destId="{A37CA494-BBFA-409F-ADB2-DB79A47BCCD9}" srcOrd="0" destOrd="0" parTransId="{820F1948-BD2D-44AA-AF6A-8DEB5F68E80C}" sibTransId="{C60CA7AA-EF31-4FAB-9575-DB198C197EF5}"/>
    <dgm:cxn modelId="{BD1710FD-4DD1-4A67-90A3-F580535A3610}" type="presOf" srcId="{3D668F71-4E0E-47B9-97F5-131F71FCB969}" destId="{FE35203D-9141-435F-97BE-79B7B7028E85}" srcOrd="0" destOrd="0" presId="urn:microsoft.com/office/officeart/2005/8/layout/hierarchy2"/>
    <dgm:cxn modelId="{5FEE94D0-AADB-40FE-8DCC-9FD8FD784D08}" type="presParOf" srcId="{CDA175DB-9D59-4CC3-A8B9-C0AD0DDB2780}" destId="{C553215E-5DA7-4B1B-8BD4-E0CCC3B05C0F}" srcOrd="0" destOrd="0" presId="urn:microsoft.com/office/officeart/2005/8/layout/hierarchy2"/>
    <dgm:cxn modelId="{E58E7505-8832-409D-A97C-CD90517C33E1}" type="presParOf" srcId="{C553215E-5DA7-4B1B-8BD4-E0CCC3B05C0F}" destId="{2639212D-91D6-4FB9-9D1B-23DBE0E13ADA}" srcOrd="0" destOrd="0" presId="urn:microsoft.com/office/officeart/2005/8/layout/hierarchy2"/>
    <dgm:cxn modelId="{C0624EE2-F5BE-4B8C-BE15-8E597213BC59}" type="presParOf" srcId="{C553215E-5DA7-4B1B-8BD4-E0CCC3B05C0F}" destId="{6063AE33-4B52-47F3-9A0D-9299568CAEE2}" srcOrd="1" destOrd="0" presId="urn:microsoft.com/office/officeart/2005/8/layout/hierarchy2"/>
    <dgm:cxn modelId="{5E5C9DF6-0F88-4D1B-97AE-5305971A5879}" type="presParOf" srcId="{6063AE33-4B52-47F3-9A0D-9299568CAEE2}" destId="{D339D481-45DF-47A5-9965-2FA6BE7D53D0}" srcOrd="0" destOrd="0" presId="urn:microsoft.com/office/officeart/2005/8/layout/hierarchy2"/>
    <dgm:cxn modelId="{A04EC656-5796-4BEB-8F78-20869EE74154}" type="presParOf" srcId="{D339D481-45DF-47A5-9965-2FA6BE7D53D0}" destId="{FFB0EA61-FDF5-45FB-947B-61E3B280BDE1}" srcOrd="0" destOrd="0" presId="urn:microsoft.com/office/officeart/2005/8/layout/hierarchy2"/>
    <dgm:cxn modelId="{4DD7500C-BE76-4671-9406-8AAEAF10C349}" type="presParOf" srcId="{6063AE33-4B52-47F3-9A0D-9299568CAEE2}" destId="{8BEBD8D8-9A29-43A6-A8E3-8CA45452B648}" srcOrd="1" destOrd="0" presId="urn:microsoft.com/office/officeart/2005/8/layout/hierarchy2"/>
    <dgm:cxn modelId="{8D8473F9-AA64-471B-AFBD-C7E25C02FEF5}" type="presParOf" srcId="{8BEBD8D8-9A29-43A6-A8E3-8CA45452B648}" destId="{E4BDC062-B8C4-4D46-8FC8-6D21873F0106}" srcOrd="0" destOrd="0" presId="urn:microsoft.com/office/officeart/2005/8/layout/hierarchy2"/>
    <dgm:cxn modelId="{2F095A05-6D3D-49FC-91D8-E59FF82A958D}" type="presParOf" srcId="{8BEBD8D8-9A29-43A6-A8E3-8CA45452B648}" destId="{8C187D91-EAAD-43DB-816D-0E2DBA486617}" srcOrd="1" destOrd="0" presId="urn:microsoft.com/office/officeart/2005/8/layout/hierarchy2"/>
    <dgm:cxn modelId="{FA9E103D-2BDB-4FFB-8C50-B53E129C03A2}" type="presParOf" srcId="{8C187D91-EAAD-43DB-816D-0E2DBA486617}" destId="{A64DEE01-9943-4FC2-9DF6-8844783024BB}" srcOrd="0" destOrd="0" presId="urn:microsoft.com/office/officeart/2005/8/layout/hierarchy2"/>
    <dgm:cxn modelId="{0E495F39-54A4-489A-95F0-68C7620B3D18}" type="presParOf" srcId="{A64DEE01-9943-4FC2-9DF6-8844783024BB}" destId="{5BECDE2A-EEAB-4A1B-A44C-CE75BF31DFFC}" srcOrd="0" destOrd="0" presId="urn:microsoft.com/office/officeart/2005/8/layout/hierarchy2"/>
    <dgm:cxn modelId="{A263846F-C9C5-415B-9B12-05A0F828D12A}" type="presParOf" srcId="{8C187D91-EAAD-43DB-816D-0E2DBA486617}" destId="{47891827-4E7B-48D6-9046-8EA4D64F6E68}" srcOrd="1" destOrd="0" presId="urn:microsoft.com/office/officeart/2005/8/layout/hierarchy2"/>
    <dgm:cxn modelId="{85196F95-45D5-4B57-A8E1-994AC2D0F611}" type="presParOf" srcId="{47891827-4E7B-48D6-9046-8EA4D64F6E68}" destId="{854BDEA8-CC22-41A9-8530-2B2EF1FC0175}" srcOrd="0" destOrd="0" presId="urn:microsoft.com/office/officeart/2005/8/layout/hierarchy2"/>
    <dgm:cxn modelId="{0C76B86B-5F4F-4B2A-9AD4-8F186ADBA904}" type="presParOf" srcId="{47891827-4E7B-48D6-9046-8EA4D64F6E68}" destId="{A5C7C6CE-E2A0-4534-AAE0-B146E11873D4}" srcOrd="1" destOrd="0" presId="urn:microsoft.com/office/officeart/2005/8/layout/hierarchy2"/>
    <dgm:cxn modelId="{75B2F89E-30DD-4FD6-ACA6-ED061DB676EE}" type="presParOf" srcId="{A5C7C6CE-E2A0-4534-AAE0-B146E11873D4}" destId="{F45BD95F-E58B-45BC-A770-949665588F2C}" srcOrd="0" destOrd="0" presId="urn:microsoft.com/office/officeart/2005/8/layout/hierarchy2"/>
    <dgm:cxn modelId="{204FF8DB-9BE0-4BBD-A6B0-ACBF86A9C0DD}" type="presParOf" srcId="{F45BD95F-E58B-45BC-A770-949665588F2C}" destId="{AAF7B0CD-3990-40F3-9BE1-6876454AE349}" srcOrd="0" destOrd="0" presId="urn:microsoft.com/office/officeart/2005/8/layout/hierarchy2"/>
    <dgm:cxn modelId="{330595C2-D10A-4A64-B266-21DA65DF8706}" type="presParOf" srcId="{A5C7C6CE-E2A0-4534-AAE0-B146E11873D4}" destId="{B39BBCA2-048C-4514-A60D-57D37D24925F}" srcOrd="1" destOrd="0" presId="urn:microsoft.com/office/officeart/2005/8/layout/hierarchy2"/>
    <dgm:cxn modelId="{5876491C-504B-454C-BE6D-33F9919483B8}" type="presParOf" srcId="{B39BBCA2-048C-4514-A60D-57D37D24925F}" destId="{8EF4B5B4-7DE4-4486-A698-882F021AE755}" srcOrd="0" destOrd="0" presId="urn:microsoft.com/office/officeart/2005/8/layout/hierarchy2"/>
    <dgm:cxn modelId="{2459C8FE-FB17-4D22-A308-CC4CBFFBA1D1}" type="presParOf" srcId="{B39BBCA2-048C-4514-A60D-57D37D24925F}" destId="{67462E3B-0516-46EE-B927-BBAEBC88972F}" srcOrd="1" destOrd="0" presId="urn:microsoft.com/office/officeart/2005/8/layout/hierarchy2"/>
    <dgm:cxn modelId="{B285B29F-9730-44DE-B26F-BF73246F624A}" type="presParOf" srcId="{67462E3B-0516-46EE-B927-BBAEBC88972F}" destId="{A97A2912-438E-405C-B38C-BA5F3D6A51AB}" srcOrd="0" destOrd="0" presId="urn:microsoft.com/office/officeart/2005/8/layout/hierarchy2"/>
    <dgm:cxn modelId="{02B65FE5-8065-43D5-BCB0-4AF3569240ED}" type="presParOf" srcId="{A97A2912-438E-405C-B38C-BA5F3D6A51AB}" destId="{1DD3F560-CF22-467A-A79F-3D29C1B84C7B}" srcOrd="0" destOrd="0" presId="urn:microsoft.com/office/officeart/2005/8/layout/hierarchy2"/>
    <dgm:cxn modelId="{5C19AD44-4935-4E08-AFD5-A4C5D986D51B}" type="presParOf" srcId="{67462E3B-0516-46EE-B927-BBAEBC88972F}" destId="{1AC03A4E-5035-49E6-A08A-ACC748B08FCD}" srcOrd="1" destOrd="0" presId="urn:microsoft.com/office/officeart/2005/8/layout/hierarchy2"/>
    <dgm:cxn modelId="{3F5BE2DB-1360-4AE2-B536-7F49CD17C868}" type="presParOf" srcId="{1AC03A4E-5035-49E6-A08A-ACC748B08FCD}" destId="{FE35203D-9141-435F-97BE-79B7B7028E85}" srcOrd="0" destOrd="0" presId="urn:microsoft.com/office/officeart/2005/8/layout/hierarchy2"/>
    <dgm:cxn modelId="{03E7D48A-F424-4269-94DB-7BB507F9AADC}" type="presParOf" srcId="{1AC03A4E-5035-49E6-A08A-ACC748B08FCD}" destId="{003F6676-9FD8-4FD4-B613-4F74A9D6BE0E}" srcOrd="1" destOrd="0" presId="urn:microsoft.com/office/officeart/2005/8/layout/hierarchy2"/>
    <dgm:cxn modelId="{A0FA1EFA-B5A7-457D-97AF-597CD33410B7}" type="presParOf" srcId="{003F6676-9FD8-4FD4-B613-4F74A9D6BE0E}" destId="{CB0A331A-DF99-4D03-9CFF-ECD5541B6E22}" srcOrd="0" destOrd="0" presId="urn:microsoft.com/office/officeart/2005/8/layout/hierarchy2"/>
    <dgm:cxn modelId="{F65DA9C1-3807-4953-B8ED-92D70AAEE267}" type="presParOf" srcId="{CB0A331A-DF99-4D03-9CFF-ECD5541B6E22}" destId="{9DAE42BE-F11D-47B0-B25E-5947ADEDE347}" srcOrd="0" destOrd="0" presId="urn:microsoft.com/office/officeart/2005/8/layout/hierarchy2"/>
    <dgm:cxn modelId="{5E30B5B7-CD08-4446-B27A-0C1430FDB340}" type="presParOf" srcId="{003F6676-9FD8-4FD4-B613-4F74A9D6BE0E}" destId="{8559376A-6088-4E16-9DD9-4B1745C5FB3C}" srcOrd="1" destOrd="0" presId="urn:microsoft.com/office/officeart/2005/8/layout/hierarchy2"/>
    <dgm:cxn modelId="{E14751C5-464D-4E6A-AF41-A406B7C61DA8}" type="presParOf" srcId="{8559376A-6088-4E16-9DD9-4B1745C5FB3C}" destId="{5C6482C3-D86D-437E-809A-5358B66D1816}" srcOrd="0" destOrd="0" presId="urn:microsoft.com/office/officeart/2005/8/layout/hierarchy2"/>
    <dgm:cxn modelId="{73715A86-075B-4BBB-AD2A-85EBA7900ED3}" type="presParOf" srcId="{8559376A-6088-4E16-9DD9-4B1745C5FB3C}" destId="{3667C8FC-A9EF-4491-87AE-F3EEBAD85368}" srcOrd="1" destOrd="0" presId="urn:microsoft.com/office/officeart/2005/8/layout/hierarchy2"/>
    <dgm:cxn modelId="{A6BC3BB7-F030-4C1F-9AC7-AD9AB68C03A6}" type="presParOf" srcId="{67462E3B-0516-46EE-B927-BBAEBC88972F}" destId="{09DE0907-FE73-485E-B5AC-10E22EFAD0EB}" srcOrd="2" destOrd="0" presId="urn:microsoft.com/office/officeart/2005/8/layout/hierarchy2"/>
    <dgm:cxn modelId="{736943B4-E8B1-4A75-86E2-08419DD27179}" type="presParOf" srcId="{09DE0907-FE73-485E-B5AC-10E22EFAD0EB}" destId="{E76268CE-760C-4C97-8337-721FEA9126D3}" srcOrd="0" destOrd="0" presId="urn:microsoft.com/office/officeart/2005/8/layout/hierarchy2"/>
    <dgm:cxn modelId="{8D74913D-D2B4-4497-9388-D0C5A5ABB5DC}" type="presParOf" srcId="{67462E3B-0516-46EE-B927-BBAEBC88972F}" destId="{90DB4615-4566-4AB4-8AE1-93614A982095}" srcOrd="3" destOrd="0" presId="urn:microsoft.com/office/officeart/2005/8/layout/hierarchy2"/>
    <dgm:cxn modelId="{03A7ED13-4AA4-4721-BF1D-938639D4719C}" type="presParOf" srcId="{90DB4615-4566-4AB4-8AE1-93614A982095}" destId="{14909935-1EED-4D7B-AD1F-AD7DE0D7725E}" srcOrd="0" destOrd="0" presId="urn:microsoft.com/office/officeart/2005/8/layout/hierarchy2"/>
    <dgm:cxn modelId="{DE39688A-1732-462B-87B3-AE9FAB904A45}" type="presParOf" srcId="{90DB4615-4566-4AB4-8AE1-93614A982095}" destId="{778CF640-A598-4915-A404-6FE8B56C04B8}" srcOrd="1" destOrd="0" presId="urn:microsoft.com/office/officeart/2005/8/layout/hierarchy2"/>
    <dgm:cxn modelId="{19838A49-5A70-4B0D-AA04-A6E99796D7D7}" type="presParOf" srcId="{A5C7C6CE-E2A0-4534-AAE0-B146E11873D4}" destId="{DD9590EE-4E10-44D8-B033-DABA41BE00F3}" srcOrd="2" destOrd="0" presId="urn:microsoft.com/office/officeart/2005/8/layout/hierarchy2"/>
    <dgm:cxn modelId="{2E61F912-B456-4B84-9B25-322337732617}" type="presParOf" srcId="{DD9590EE-4E10-44D8-B033-DABA41BE00F3}" destId="{D4D23BD1-8B59-4BC8-B0D5-5A879B66CB23}" srcOrd="0" destOrd="0" presId="urn:microsoft.com/office/officeart/2005/8/layout/hierarchy2"/>
    <dgm:cxn modelId="{C05F24D5-2CC8-4D55-B9B2-7FB167DA27DD}" type="presParOf" srcId="{A5C7C6CE-E2A0-4534-AAE0-B146E11873D4}" destId="{0E153C9E-61A8-49CA-9787-DE7B33AE9563}" srcOrd="3" destOrd="0" presId="urn:microsoft.com/office/officeart/2005/8/layout/hierarchy2"/>
    <dgm:cxn modelId="{CE8C0099-DD8E-4987-9CAD-30F14CA767B0}" type="presParOf" srcId="{0E153C9E-61A8-49CA-9787-DE7B33AE9563}" destId="{AC2A97B5-A1E6-4DCF-8B4D-11F06B2E9BCE}" srcOrd="0" destOrd="0" presId="urn:microsoft.com/office/officeart/2005/8/layout/hierarchy2"/>
    <dgm:cxn modelId="{A78B065A-6DEA-46DC-BBC1-6E046BBB7E39}" type="presParOf" srcId="{0E153C9E-61A8-49CA-9787-DE7B33AE9563}" destId="{2963832D-D833-40D6-94D5-32D5F6D40637}" srcOrd="1" destOrd="0" presId="urn:microsoft.com/office/officeart/2005/8/layout/hierarchy2"/>
    <dgm:cxn modelId="{DE134627-FCB6-477A-8BE7-CEECDBA1E7F5}" type="presParOf" srcId="{8C187D91-EAAD-43DB-816D-0E2DBA486617}" destId="{3B61D008-FB12-48FE-A818-0DCA1549F29A}" srcOrd="2" destOrd="0" presId="urn:microsoft.com/office/officeart/2005/8/layout/hierarchy2"/>
    <dgm:cxn modelId="{8A1756F1-A6C8-4D50-8ADE-67610FF8A62C}" type="presParOf" srcId="{3B61D008-FB12-48FE-A818-0DCA1549F29A}" destId="{7BEE9CBF-3C97-4B00-A9D5-23D65F13E332}" srcOrd="0" destOrd="0" presId="urn:microsoft.com/office/officeart/2005/8/layout/hierarchy2"/>
    <dgm:cxn modelId="{246FF9BA-EAF8-4DB5-B9E5-05DD84218420}" type="presParOf" srcId="{8C187D91-EAAD-43DB-816D-0E2DBA486617}" destId="{658D3271-E7B2-45AC-9A59-D448B4911D0E}" srcOrd="3" destOrd="0" presId="urn:microsoft.com/office/officeart/2005/8/layout/hierarchy2"/>
    <dgm:cxn modelId="{9D546832-6F98-41BC-B3AD-CBA5EBE2DA8F}" type="presParOf" srcId="{658D3271-E7B2-45AC-9A59-D448B4911D0E}" destId="{5C9CD6B1-676E-48E5-B32C-6CCD7843F979}" srcOrd="0" destOrd="0" presId="urn:microsoft.com/office/officeart/2005/8/layout/hierarchy2"/>
    <dgm:cxn modelId="{44F596FA-3F38-41FC-A7BF-9CC340D4C302}" type="presParOf" srcId="{658D3271-E7B2-45AC-9A59-D448B4911D0E}" destId="{18832231-FC3B-4C35-82EE-24E5DB49B832}" srcOrd="1" destOrd="0" presId="urn:microsoft.com/office/officeart/2005/8/layout/hierarchy2"/>
    <dgm:cxn modelId="{5C3B90F3-BA5D-48B6-A833-05B54F593E79}" type="presParOf" srcId="{6063AE33-4B52-47F3-9A0D-9299568CAEE2}" destId="{AF6DFA3C-D07F-4386-9D4B-D13D89FCC497}" srcOrd="2" destOrd="0" presId="urn:microsoft.com/office/officeart/2005/8/layout/hierarchy2"/>
    <dgm:cxn modelId="{06EAC778-C6B5-4C79-98C1-4494856143A4}" type="presParOf" srcId="{AF6DFA3C-D07F-4386-9D4B-D13D89FCC497}" destId="{323A1EE3-BE0C-4EF4-A074-DECD8120F9FA}" srcOrd="0" destOrd="0" presId="urn:microsoft.com/office/officeart/2005/8/layout/hierarchy2"/>
    <dgm:cxn modelId="{46AE7BBD-F987-4CA2-AC09-9BC5042B73FA}" type="presParOf" srcId="{6063AE33-4B52-47F3-9A0D-9299568CAEE2}" destId="{B8794457-421C-46B8-832F-16CCCE3066D6}" srcOrd="3" destOrd="0" presId="urn:microsoft.com/office/officeart/2005/8/layout/hierarchy2"/>
    <dgm:cxn modelId="{4B1C2650-98AA-4CAC-99DF-CF09540C1110}" type="presParOf" srcId="{B8794457-421C-46B8-832F-16CCCE3066D6}" destId="{19485EEA-51FF-4322-A0F6-22018F3EA8FA}" srcOrd="0" destOrd="0" presId="urn:microsoft.com/office/officeart/2005/8/layout/hierarchy2"/>
    <dgm:cxn modelId="{F6B822EB-2F8E-4B46-AF74-E08A33E4370D}" type="presParOf" srcId="{B8794457-421C-46B8-832F-16CCCE3066D6}" destId="{5DB23250-5C04-413D-A991-074A8F7BB0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9212D-91D6-4FB9-9D1B-23DBE0E13ADA}">
      <dsp:nvSpPr>
        <dsp:cNvPr id="0" name=""/>
        <dsp:cNvSpPr/>
      </dsp:nvSpPr>
      <dsp:spPr>
        <a:xfrm>
          <a:off x="393590" y="2478391"/>
          <a:ext cx="1296003" cy="118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Svaret er upræcis eller uden </a:t>
          </a:r>
          <a:r>
            <a:rPr lang="da-DK" sz="11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sammen-hængende</a:t>
          </a: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 begrundelse </a:t>
          </a:r>
        </a:p>
      </dsp:txBody>
      <dsp:txXfrm>
        <a:off x="428286" y="2513087"/>
        <a:ext cx="1226611" cy="1115201"/>
      </dsp:txXfrm>
    </dsp:sp>
    <dsp:sp modelId="{D339D481-45DF-47A5-9965-2FA6BE7D53D0}">
      <dsp:nvSpPr>
        <dsp:cNvPr id="0" name=""/>
        <dsp:cNvSpPr/>
      </dsp:nvSpPr>
      <dsp:spPr>
        <a:xfrm rot="17676377">
          <a:off x="1490964" y="2753813"/>
          <a:ext cx="680679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80679" y="7441"/>
              </a:lnTo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0964" y="2420914"/>
        <a:ext cx="680679" cy="680679"/>
      </dsp:txXfrm>
    </dsp:sp>
    <dsp:sp modelId="{E4BDC062-B8C4-4D46-8FC8-6D21873F0106}">
      <dsp:nvSpPr>
        <dsp:cNvPr id="0" name=""/>
        <dsp:cNvSpPr/>
      </dsp:nvSpPr>
      <dsp:spPr>
        <a:xfrm>
          <a:off x="1973015" y="1859524"/>
          <a:ext cx="1296003" cy="118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Svaret bygger på én faktor uden dybere sammenhæng. </a:t>
          </a:r>
        </a:p>
      </dsp:txBody>
      <dsp:txXfrm>
        <a:off x="2007711" y="1894220"/>
        <a:ext cx="1226611" cy="1115201"/>
      </dsp:txXfrm>
    </dsp:sp>
    <dsp:sp modelId="{A64DEE01-9943-4FC2-9DF6-8844783024BB}">
      <dsp:nvSpPr>
        <dsp:cNvPr id="0" name=""/>
        <dsp:cNvSpPr/>
      </dsp:nvSpPr>
      <dsp:spPr>
        <a:xfrm rot="17676377">
          <a:off x="3070389" y="2134945"/>
          <a:ext cx="680679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80679" y="7441"/>
              </a:lnTo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0389" y="1802047"/>
        <a:ext cx="680679" cy="680679"/>
      </dsp:txXfrm>
    </dsp:sp>
    <dsp:sp modelId="{854BDEA8-CC22-41A9-8530-2B2EF1FC0175}">
      <dsp:nvSpPr>
        <dsp:cNvPr id="0" name=""/>
        <dsp:cNvSpPr/>
      </dsp:nvSpPr>
      <dsp:spPr>
        <a:xfrm>
          <a:off x="3552440" y="1240656"/>
          <a:ext cx="1296003" cy="118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Svaret inddrager flere kilder eller observationer inddrages, men de analyseres ikke i sammenhæng</a:t>
          </a:r>
        </a:p>
      </dsp:txBody>
      <dsp:txXfrm>
        <a:off x="3587136" y="1275352"/>
        <a:ext cx="1226611" cy="1115201"/>
      </dsp:txXfrm>
    </dsp:sp>
    <dsp:sp modelId="{F45BD95F-E58B-45BC-A770-949665588F2C}">
      <dsp:nvSpPr>
        <dsp:cNvPr id="0" name=""/>
        <dsp:cNvSpPr/>
      </dsp:nvSpPr>
      <dsp:spPr>
        <a:xfrm rot="17617010">
          <a:off x="4637372" y="1502858"/>
          <a:ext cx="704295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704295" y="7441"/>
              </a:lnTo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7372" y="1158151"/>
        <a:ext cx="704295" cy="704295"/>
      </dsp:txXfrm>
    </dsp:sp>
    <dsp:sp modelId="{8EF4B5B4-7DE4-4486-A698-882F021AE755}">
      <dsp:nvSpPr>
        <dsp:cNvPr id="0" name=""/>
        <dsp:cNvSpPr/>
      </dsp:nvSpPr>
      <dsp:spPr>
        <a:xfrm>
          <a:off x="5130597" y="595349"/>
          <a:ext cx="1296003" cy="118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Svaret bliver underbygget eller afkræftet gennem en struktureret analyse af flere faktorer. </a:t>
          </a:r>
        </a:p>
      </dsp:txBody>
      <dsp:txXfrm>
        <a:off x="5165293" y="630045"/>
        <a:ext cx="1226611" cy="1115201"/>
      </dsp:txXfrm>
    </dsp:sp>
    <dsp:sp modelId="{A97A2912-438E-405C-B38C-BA5F3D6A51AB}">
      <dsp:nvSpPr>
        <dsp:cNvPr id="0" name=""/>
        <dsp:cNvSpPr/>
      </dsp:nvSpPr>
      <dsp:spPr>
        <a:xfrm rot="17739992">
          <a:off x="6240304" y="883990"/>
          <a:ext cx="657281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57281" y="7441"/>
              </a:lnTo>
            </a:path>
          </a:pathLst>
        </a:custGeom>
        <a:noFill/>
        <a:ln w="6350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0304" y="562791"/>
        <a:ext cx="657281" cy="657281"/>
      </dsp:txXfrm>
    </dsp:sp>
    <dsp:sp modelId="{FE35203D-9141-435F-97BE-79B7B7028E85}">
      <dsp:nvSpPr>
        <dsp:cNvPr id="0" name=""/>
        <dsp:cNvSpPr/>
      </dsp:nvSpPr>
      <dsp:spPr>
        <a:xfrm>
          <a:off x="6711290" y="2921"/>
          <a:ext cx="1296003" cy="1184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Svaret evalueres på et teoretisk niveau og kan anvendes i nye kontekster.  </a:t>
          </a:r>
        </a:p>
      </dsp:txBody>
      <dsp:txXfrm>
        <a:off x="6745986" y="37617"/>
        <a:ext cx="1226611" cy="1115201"/>
      </dsp:txXfrm>
    </dsp:sp>
    <dsp:sp modelId="{CB0A331A-DF99-4D03-9CFF-ECD5541B6E22}">
      <dsp:nvSpPr>
        <dsp:cNvPr id="0" name=""/>
        <dsp:cNvSpPr/>
      </dsp:nvSpPr>
      <dsp:spPr>
        <a:xfrm>
          <a:off x="8007293" y="587776"/>
          <a:ext cx="283421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283421" y="7441"/>
              </a:lnTo>
            </a:path>
          </a:pathLst>
        </a:custGeom>
        <a:noFill/>
        <a:ln w="63500" cap="flat" cmpd="sng" algn="ctr">
          <a:solidFill>
            <a:srgbClr val="80000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7293" y="453507"/>
        <a:ext cx="283421" cy="283421"/>
      </dsp:txXfrm>
    </dsp:sp>
    <dsp:sp modelId="{5C6482C3-D86D-437E-809A-5358B66D1816}">
      <dsp:nvSpPr>
        <dsp:cNvPr id="0" name=""/>
        <dsp:cNvSpPr/>
      </dsp:nvSpPr>
      <dsp:spPr>
        <a:xfrm>
          <a:off x="8290715" y="2921"/>
          <a:ext cx="1296003" cy="1184593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Udvidet abstrakt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kern="1200" dirty="0">
              <a:latin typeface="Arial" panose="020B0604020202020204" pitchFamily="34" charset="0"/>
              <a:cs typeface="Arial" panose="020B0604020202020204" pitchFamily="34" charset="0"/>
            </a:rPr>
            <a:t>(Overførsel og generalisering</a:t>
          </a: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a-DK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5411" y="37617"/>
        <a:ext cx="1226611" cy="1115201"/>
      </dsp:txXfrm>
    </dsp:sp>
    <dsp:sp modelId="{09DE0907-FE73-485E-B5AC-10E22EFAD0EB}">
      <dsp:nvSpPr>
        <dsp:cNvPr id="0" name=""/>
        <dsp:cNvSpPr/>
      </dsp:nvSpPr>
      <dsp:spPr>
        <a:xfrm rot="3971662">
          <a:off x="6216287" y="1502858"/>
          <a:ext cx="705315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705315" y="7441"/>
              </a:lnTo>
            </a:path>
          </a:pathLst>
        </a:custGeom>
        <a:noFill/>
        <a:ln w="63500" cap="flat" cmpd="sng" algn="ctr">
          <a:solidFill>
            <a:srgbClr val="80000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6287" y="1157641"/>
        <a:ext cx="705315" cy="705315"/>
      </dsp:txXfrm>
    </dsp:sp>
    <dsp:sp modelId="{14909935-1EED-4D7B-AD1F-AD7DE0D7725E}">
      <dsp:nvSpPr>
        <dsp:cNvPr id="0" name=""/>
        <dsp:cNvSpPr/>
      </dsp:nvSpPr>
      <dsp:spPr>
        <a:xfrm>
          <a:off x="6711290" y="1240656"/>
          <a:ext cx="1296003" cy="1184593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 err="1">
              <a:latin typeface="Arial" panose="020B0604020202020204" pitchFamily="34" charset="0"/>
              <a:cs typeface="Arial" panose="020B0604020202020204" pitchFamily="34" charset="0"/>
            </a:rPr>
            <a:t>Relationalt</a:t>
          </a:r>
          <a:endParaRPr lang="da-DK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100" b="0" kern="1200" dirty="0">
              <a:latin typeface="Arial" panose="020B0604020202020204" pitchFamily="34" charset="0"/>
              <a:cs typeface="Arial" panose="020B0604020202020204" pitchFamily="34" charset="0"/>
            </a:rPr>
            <a:t>Sammenhængende analyse og argumentation)</a:t>
          </a:r>
        </a:p>
      </dsp:txBody>
      <dsp:txXfrm>
        <a:off x="6745986" y="1275352"/>
        <a:ext cx="1226611" cy="1115201"/>
      </dsp:txXfrm>
    </dsp:sp>
    <dsp:sp modelId="{DD9590EE-4E10-44D8-B033-DABA41BE00F3}">
      <dsp:nvSpPr>
        <dsp:cNvPr id="0" name=""/>
        <dsp:cNvSpPr/>
      </dsp:nvSpPr>
      <dsp:spPr>
        <a:xfrm rot="3923623">
          <a:off x="4649814" y="2134945"/>
          <a:ext cx="680679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80679" y="7441"/>
              </a:lnTo>
            </a:path>
          </a:pathLst>
        </a:custGeom>
        <a:noFill/>
        <a:ln w="63500" cap="flat" cmpd="sng" algn="ctr">
          <a:solidFill>
            <a:srgbClr val="80000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9814" y="1802047"/>
        <a:ext cx="680679" cy="680679"/>
      </dsp:txXfrm>
    </dsp:sp>
    <dsp:sp modelId="{AC2A97B5-A1E6-4DCF-8B4D-11F06B2E9BCE}">
      <dsp:nvSpPr>
        <dsp:cNvPr id="0" name=""/>
        <dsp:cNvSpPr/>
      </dsp:nvSpPr>
      <dsp:spPr>
        <a:xfrm>
          <a:off x="5131865" y="1859524"/>
          <a:ext cx="1296003" cy="1184593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Multistrukturelt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a-DK" sz="1100" b="0" kern="1200" dirty="0">
              <a:latin typeface="Arial" panose="020B0604020202020204" pitchFamily="34" charset="0"/>
              <a:cs typeface="Arial" panose="020B0604020202020204" pitchFamily="34" charset="0"/>
            </a:rPr>
            <a:t>Flere aspekter undersøges, men uden sammenhæng)</a:t>
          </a:r>
        </a:p>
      </dsp:txBody>
      <dsp:txXfrm>
        <a:off x="5166561" y="1894220"/>
        <a:ext cx="1226611" cy="1115201"/>
      </dsp:txXfrm>
    </dsp:sp>
    <dsp:sp modelId="{3B61D008-FB12-48FE-A818-0DCA1549F29A}">
      <dsp:nvSpPr>
        <dsp:cNvPr id="0" name=""/>
        <dsp:cNvSpPr/>
      </dsp:nvSpPr>
      <dsp:spPr>
        <a:xfrm rot="3923623">
          <a:off x="3070389" y="2753813"/>
          <a:ext cx="680679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80679" y="7441"/>
              </a:lnTo>
            </a:path>
          </a:pathLst>
        </a:custGeom>
        <a:noFill/>
        <a:ln w="63500" cap="flat" cmpd="sng" algn="ctr">
          <a:solidFill>
            <a:srgbClr val="80000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0389" y="2420914"/>
        <a:ext cx="680679" cy="680679"/>
      </dsp:txXfrm>
    </dsp:sp>
    <dsp:sp modelId="{5C9CD6B1-676E-48E5-B32C-6CCD7843F979}">
      <dsp:nvSpPr>
        <dsp:cNvPr id="0" name=""/>
        <dsp:cNvSpPr/>
      </dsp:nvSpPr>
      <dsp:spPr>
        <a:xfrm>
          <a:off x="3552440" y="2478391"/>
          <a:ext cx="1296003" cy="1184593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Unistrukturelt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kern="1200" dirty="0">
              <a:latin typeface="Arial" panose="020B0604020202020204" pitchFamily="34" charset="0"/>
              <a:cs typeface="Arial" panose="020B0604020202020204" pitchFamily="34" charset="0"/>
            </a:rPr>
            <a:t>(Enkelt aspekt behandles)</a:t>
          </a:r>
        </a:p>
      </dsp:txBody>
      <dsp:txXfrm>
        <a:off x="3587136" y="2513087"/>
        <a:ext cx="1226611" cy="1115201"/>
      </dsp:txXfrm>
    </dsp:sp>
    <dsp:sp modelId="{AF6DFA3C-D07F-4386-9D4B-D13D89FCC497}">
      <dsp:nvSpPr>
        <dsp:cNvPr id="0" name=""/>
        <dsp:cNvSpPr/>
      </dsp:nvSpPr>
      <dsp:spPr>
        <a:xfrm rot="3923623">
          <a:off x="1490964" y="3372680"/>
          <a:ext cx="680679" cy="14882"/>
        </a:xfrm>
        <a:custGeom>
          <a:avLst/>
          <a:gdLst/>
          <a:ahLst/>
          <a:cxnLst/>
          <a:rect l="0" t="0" r="0" b="0"/>
          <a:pathLst>
            <a:path>
              <a:moveTo>
                <a:pt x="0" y="7441"/>
              </a:moveTo>
              <a:lnTo>
                <a:pt x="680679" y="7441"/>
              </a:lnTo>
            </a:path>
          </a:pathLst>
        </a:custGeom>
        <a:noFill/>
        <a:ln w="63500" cap="flat" cmpd="sng" algn="ctr">
          <a:solidFill>
            <a:srgbClr val="80000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0964" y="3039782"/>
        <a:ext cx="680679" cy="680679"/>
      </dsp:txXfrm>
    </dsp:sp>
    <dsp:sp modelId="{19485EEA-51FF-4322-A0F6-22018F3EA8FA}">
      <dsp:nvSpPr>
        <dsp:cNvPr id="0" name=""/>
        <dsp:cNvSpPr/>
      </dsp:nvSpPr>
      <dsp:spPr>
        <a:xfrm>
          <a:off x="1973015" y="3097259"/>
          <a:ext cx="1296003" cy="1184593"/>
        </a:xfrm>
        <a:prstGeom prst="roundRect">
          <a:avLst>
            <a:gd name="adj" fmla="val 1000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 dirty="0">
              <a:latin typeface="Arial" panose="020B0604020202020204" pitchFamily="34" charset="0"/>
              <a:cs typeface="Arial" panose="020B0604020202020204" pitchFamily="34" charset="0"/>
            </a:rPr>
            <a:t>Præstrukturelt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0" kern="1200" dirty="0">
              <a:latin typeface="Arial" panose="020B0604020202020204" pitchFamily="34" charset="0"/>
              <a:cs typeface="Arial" panose="020B0604020202020204" pitchFamily="34" charset="0"/>
            </a:rPr>
            <a:t>(Mangel på forståelse)</a:t>
          </a:r>
        </a:p>
      </dsp:txBody>
      <dsp:txXfrm>
        <a:off x="2007711" y="3131955"/>
        <a:ext cx="1226611" cy="111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CA3B065-3ED5-8C52-A749-02C8419A3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1B32313-CCB5-51C0-C2E4-D3803C0E15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pPr>
              <a:defRPr/>
            </a:pPr>
            <a:fld id="{4E9B12D6-383E-4D40-A277-2D6CA3523C58}" type="datetimeFigureOut">
              <a:rPr lang="da-DK"/>
              <a:pPr>
                <a:defRPr/>
              </a:pPr>
              <a:t>08-03-2025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E888538D-F118-7836-B45C-5DF6253B37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7B7B2CF3-480C-60CA-3032-20BDCF1FA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0A3784-0D64-D7A1-7C73-5E81715F8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305A25-F310-3B64-06FB-BBAD07E98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9065" tIns="49532" rIns="99065" bIns="4953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51AF53-F371-4180-B9EC-49743C585DD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2BA9E-AE04-717E-738A-87D69994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E51C20B-BEEB-93E4-71A5-AD69A41E8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1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6AE110-8671-2A22-5804-29DDD8746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154A567-0D0F-4E80-A32F-2BC228BD5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99845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F3ECC-1EC8-D5FD-1A11-F7F1B747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6EE0794-AECA-4920-AD3E-3774AB04F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2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D37D07D-93CD-A95A-1FC0-C50253E15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A27CDE3-F06D-BD2F-0EF0-F1F053173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664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265FD-6E0A-F57B-5582-A11F17BB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122820-2938-7630-B130-6D9C5640B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3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8C6D759-13E1-F5A5-5B05-195F960DD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B356E2A-6D2F-0F53-CAA4-0365A2125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2837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A3E6-30B9-1BB4-B532-DCAD2CB1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9B99310-CCC2-F7D8-2F60-21898919E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8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C257004-6F1F-47E2-82EA-61F58A0BA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2289DA4-FAED-1307-0AB9-8C87AA514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1861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ACD6-0740-97DD-6FEA-33B6A619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CF03F21-7267-2CB5-CF85-8F937B974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9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AA42F50-0491-DBA1-0EB9-48B7E4CF8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D8C69CD-4AEA-8E5B-BA18-5611FF5AB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31364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3D8C-9304-74E4-023A-427C2AE3E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C6D53AD-1C38-35C5-8951-1FAF87EB4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11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65AD495-4EE4-DB14-EB1C-CA9D7BEA9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AC2988-17DC-E6D3-D485-4A7E92B6D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38699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836C1-750E-242E-9167-E5B6C837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DE52DBC-974D-6EE4-9663-2FD558C64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3E4FCF-64CC-404B-87FB-06EE40541FAE}" type="slidenum">
              <a:rPr lang="da-DK" altLang="da-DK" sz="1200"/>
              <a:pPr/>
              <a:t>12</a:t>
            </a:fld>
            <a:endParaRPr lang="da-DK" altLang="da-DK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DC9577E-EDDE-08F7-8ACC-3D68C232F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57AD49-07DB-6ABE-1B8F-77143FC2B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406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4F3FA0-D5B9-CD3A-D3CE-DB331D882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6BEECA-6DC1-D3A8-9E47-AC2B9684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DEF35C-90C3-8604-FE5B-DA8841E15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8B12-58FA-40A3-BC12-1A0AE82AA91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3733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C80A1B-C990-9AC3-8375-1AE3CEEF5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err="1"/>
              <a:t>Click</a:t>
            </a:r>
            <a:r>
              <a:rPr lang="da-DK" altLang="da-DK" dirty="0"/>
              <a:t> to </a:t>
            </a:r>
            <a:r>
              <a:rPr lang="da-DK" altLang="da-DK" dirty="0" err="1"/>
              <a:t>edit</a:t>
            </a:r>
            <a:r>
              <a:rPr lang="da-DK" altLang="da-DK" dirty="0"/>
              <a:t> Master </a:t>
            </a:r>
            <a:r>
              <a:rPr lang="da-DK" altLang="da-DK" dirty="0" err="1"/>
              <a:t>title</a:t>
            </a:r>
            <a:r>
              <a:rPr lang="da-DK" altLang="da-DK" dirty="0"/>
              <a:t>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93CEC1-C1AA-8683-96C3-62B2A86AD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E50F24-6806-1742-8018-53A7689E63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94A4AC-8C4C-13F9-4701-9C2ACE6815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E551A9-5CF3-C6C7-3AAF-1A3ECD3A73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D0FA84-0DC9-458C-B34D-D1CF2A68971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DD1648D-FCB0-B607-F002-E20B98696B2D}"/>
              </a:ext>
            </a:extLst>
          </p:cNvPr>
          <p:cNvSpPr txBox="1"/>
          <p:nvPr userDrawn="1"/>
        </p:nvSpPr>
        <p:spPr>
          <a:xfrm>
            <a:off x="107504" y="152400"/>
            <a:ext cx="9361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800000"/>
                </a:solidFill>
                <a:effectLst/>
                <a:latin typeface="Noto Serif" panose="02020600060500020200" pitchFamily="18" charset="0"/>
              </a:rPr>
              <a:t>Kritisk anvendelse af AI med ”Den naturvidenskabelige metode”</a:t>
            </a:r>
            <a:endParaRPr lang="da-DK" sz="11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Billede 5" descr="Et billede, der indeholder Grafik, logo, Font/skrifttype, symbol&#10;&#10;Automatisk genereret beskrivelse">
            <a:extLst>
              <a:ext uri="{FF2B5EF4-FFF2-40B4-BE49-F238E27FC236}">
                <a16:creationId xmlns:a16="http://schemas.microsoft.com/office/drawing/2014/main" id="{2CB3D9FB-2076-B64A-BFEB-C75113B987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89" y="5862420"/>
            <a:ext cx="1028611" cy="995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0DFCC-0448-5170-04F0-0C5ED2B0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zebra, indendørs, mur, Snedkerarbejde&#10;&#10;Indhold genereret af kunstig intelligens kan være forkert.">
            <a:extLst>
              <a:ext uri="{FF2B5EF4-FFF2-40B4-BE49-F238E27FC236}">
                <a16:creationId xmlns:a16="http://schemas.microsoft.com/office/drawing/2014/main" id="{A596693C-32A5-3955-3E10-D2F8EB74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46" b="806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900DC23-1205-51F9-7214-FBA843539124}"/>
              </a:ext>
            </a:extLst>
          </p:cNvPr>
          <p:cNvSpPr txBox="1"/>
          <p:nvPr/>
        </p:nvSpPr>
        <p:spPr>
          <a:xfrm>
            <a:off x="-1404664" y="2360987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Kritisk</a:t>
            </a:r>
          </a:p>
          <a:p>
            <a:pPr algn="ctr"/>
            <a:r>
              <a:rPr lang="da-DK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anvendelse </a:t>
            </a:r>
          </a:p>
          <a:p>
            <a:pPr algn="ctr"/>
            <a:r>
              <a:rPr lang="da-DK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AI med den naturviden-</a:t>
            </a:r>
          </a:p>
          <a:p>
            <a:pPr algn="ctr"/>
            <a:r>
              <a:rPr lang="da-DK" sz="4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skabelige</a:t>
            </a:r>
            <a:r>
              <a:rPr lang="da-DK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a-DK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</a:p>
        </p:txBody>
      </p:sp>
    </p:spTree>
    <p:extLst>
      <p:ext uri="{BB962C8B-B14F-4D97-AF65-F5344CB8AC3E}">
        <p14:creationId xmlns:p14="http://schemas.microsoft.com/office/powerpoint/2010/main" val="41255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5B55437-4085-A4BC-ECC2-D10AFE6E7F0B}"/>
              </a:ext>
            </a:extLst>
          </p:cNvPr>
          <p:cNvSpPr txBox="1"/>
          <p:nvPr/>
        </p:nvSpPr>
        <p:spPr>
          <a:xfrm>
            <a:off x="381000" y="2924944"/>
            <a:ext cx="5904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Prompt: </a:t>
            </a:r>
          </a:p>
          <a:p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biodiversitet?</a:t>
            </a:r>
          </a:p>
        </p:txBody>
      </p:sp>
      <p:pic>
        <p:nvPicPr>
          <p:cNvPr id="2" name="Picture 2" descr="Gangstativ, foldbar fra Seniorland.dk - Hjælpemiddelbasen">
            <a:extLst>
              <a:ext uri="{FF2B5EF4-FFF2-40B4-BE49-F238E27FC236}">
                <a16:creationId xmlns:a16="http://schemas.microsoft.com/office/drawing/2014/main" id="{0F627A8C-8A5E-382F-13F3-C602B225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558261" cy="3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5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86BDE-6352-A169-DC0A-87DBAB9C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7BF24364-3074-ADDE-59C4-BB44CDB472B1}"/>
              </a:ext>
            </a:extLst>
          </p:cNvPr>
          <p:cNvSpPr txBox="1"/>
          <p:nvPr/>
        </p:nvSpPr>
        <p:spPr>
          <a:xfrm>
            <a:off x="251520" y="2492896"/>
            <a:ext cx="4717885" cy="3854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Paul-Elder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kritisk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tænkning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består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hoveddele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Intellektuelle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tankeprocessen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Intellektuelle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28618-2E01-E08A-A914-C8F526216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3971" b="3"/>
          <a:stretch/>
        </p:blipFill>
        <p:spPr bwMode="auto">
          <a:xfrm>
            <a:off x="6140984" y="3003726"/>
            <a:ext cx="3003016" cy="385427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9D85065-5D44-2130-7FAE-39494AE0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r="9238" b="4"/>
          <a:stretch/>
        </p:blipFill>
        <p:spPr bwMode="auto">
          <a:xfrm>
            <a:off x="5154583" y="1"/>
            <a:ext cx="2945809" cy="335699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leboble: oval 6">
            <a:extLst>
              <a:ext uri="{FF2B5EF4-FFF2-40B4-BE49-F238E27FC236}">
                <a16:creationId xmlns:a16="http://schemas.microsoft.com/office/drawing/2014/main" id="{9CCF0BE2-8233-2ADC-BF9B-7E8B54948ACF}"/>
              </a:ext>
            </a:extLst>
          </p:cNvPr>
          <p:cNvSpPr/>
          <p:nvPr/>
        </p:nvSpPr>
        <p:spPr bwMode="auto">
          <a:xfrm>
            <a:off x="4320000" y="180000"/>
            <a:ext cx="4680000" cy="3960000"/>
          </a:xfrm>
          <a:prstGeom prst="wedgeEllipseCallout">
            <a:avLst>
              <a:gd name="adj1" fmla="val -76706"/>
              <a:gd name="adj2" fmla="val 53993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er vaner og holdninger. At bruge dem forbedrer tænkning over tid. Blive en mesterhånd-værker med dine tænkningsværktøjer.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A7E6BD-FABA-1F02-E154-F36123663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36350" r="24751" b="25850"/>
          <a:stretch/>
        </p:blipFill>
        <p:spPr bwMode="auto">
          <a:xfrm>
            <a:off x="3254145" y="4068710"/>
            <a:ext cx="2701661" cy="28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leboble: oval 8">
            <a:extLst>
              <a:ext uri="{FF2B5EF4-FFF2-40B4-BE49-F238E27FC236}">
                <a16:creationId xmlns:a16="http://schemas.microsoft.com/office/drawing/2014/main" id="{FA0D61CF-F8C3-5939-65F9-8ECCA9D18B58}"/>
              </a:ext>
            </a:extLst>
          </p:cNvPr>
          <p:cNvSpPr/>
          <p:nvPr/>
        </p:nvSpPr>
        <p:spPr bwMode="auto">
          <a:xfrm>
            <a:off x="4320000" y="180000"/>
            <a:ext cx="4680000" cy="3960000"/>
          </a:xfrm>
          <a:prstGeom prst="wedgeEllipseCallout">
            <a:avLst>
              <a:gd name="adj1" fmla="val -69165"/>
              <a:gd name="adj2" fmla="val 31712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Måder at kontrollere, om du bruger dine tænkningsværktøjer godt. </a:t>
            </a:r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DA41A7D9-E52C-2484-FE54-072131793108}"/>
              </a:ext>
            </a:extLst>
          </p:cNvPr>
          <p:cNvSpPr/>
          <p:nvPr/>
        </p:nvSpPr>
        <p:spPr bwMode="auto">
          <a:xfrm>
            <a:off x="4320000" y="180000"/>
            <a:ext cx="4680000" cy="3960000"/>
          </a:xfrm>
          <a:prstGeom prst="wedgeEllipseCallout">
            <a:avLst>
              <a:gd name="adj1" fmla="val -46198"/>
              <a:gd name="adj2" fmla="val 39814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forskellige aspekter af tænkning. </a:t>
            </a:r>
          </a:p>
          <a:p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Omfatter at stille spørgsmål, indsamle information, danne antagelser og drage konklusioner</a:t>
            </a: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E8FDF-94CC-A4E4-3A92-C0308E684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91E8FCF-E471-0E0B-C5EB-2EA4F1ACE18D}"/>
              </a:ext>
            </a:extLst>
          </p:cNvPr>
          <p:cNvSpPr txBox="1"/>
          <p:nvPr/>
        </p:nvSpPr>
        <p:spPr>
          <a:xfrm>
            <a:off x="251520" y="836712"/>
            <a:ext cx="69127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Intellektuelle dyder</a:t>
            </a:r>
          </a:p>
          <a:p>
            <a:endParaRPr lang="da-DK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Intellektuel ydmyghed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Elever bør erkende, at AI ikke altid har ret,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og at de skal være åbne for andre kilder.</a:t>
            </a:r>
          </a:p>
          <a:p>
            <a:pPr marL="457200" indent="-457200">
              <a:buFont typeface="+mj-lt"/>
              <a:buAutoNum type="arabicPeriod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Intellektuel modighed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Elever bør udfordre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AI’s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svar og 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undersøge alternative forklaringer.</a:t>
            </a:r>
          </a:p>
          <a:p>
            <a:pPr marL="457200" indent="-457200">
              <a:buFont typeface="+mj-lt"/>
              <a:buAutoNum type="arabicPeriod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Intellektuel integritet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Elever bør bruge AI som et læringsværktøj fremfor en genvej til at undgå egen indsats.</a:t>
            </a:r>
          </a:p>
        </p:txBody>
      </p:sp>
      <p:pic>
        <p:nvPicPr>
          <p:cNvPr id="8" name="Billede 7" descr="Et billede, der indeholder tegneserie&#10;&#10;Automatisk genereret beskrivelse">
            <a:extLst>
              <a:ext uri="{FF2B5EF4-FFF2-40B4-BE49-F238E27FC236}">
                <a16:creationId xmlns:a16="http://schemas.microsoft.com/office/drawing/2014/main" id="{3069B78D-B701-B826-2E32-195F0946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410065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1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5B55437-4085-A4BC-ECC2-D10AFE6E7F0B}"/>
              </a:ext>
            </a:extLst>
          </p:cNvPr>
          <p:cNvSpPr txBox="1"/>
          <p:nvPr/>
        </p:nvSpPr>
        <p:spPr>
          <a:xfrm>
            <a:off x="381000" y="2924944"/>
            <a:ext cx="5904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tyngdekraft?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er et grundstof opbygget?</a:t>
            </a:r>
          </a:p>
        </p:txBody>
      </p:sp>
      <p:pic>
        <p:nvPicPr>
          <p:cNvPr id="2" name="Picture 2" descr="Gangstativ, foldbar fra Seniorland.dk - Hjælpemiddelbasen">
            <a:extLst>
              <a:ext uri="{FF2B5EF4-FFF2-40B4-BE49-F238E27FC236}">
                <a16:creationId xmlns:a16="http://schemas.microsoft.com/office/drawing/2014/main" id="{0F627A8C-8A5E-382F-13F3-C602B225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558261" cy="3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7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End of Battle Nations? - YouTube">
            <a:extLst>
              <a:ext uri="{FF2B5EF4-FFF2-40B4-BE49-F238E27FC236}">
                <a16:creationId xmlns:a16="http://schemas.microsoft.com/office/drawing/2014/main" id="{0EB6E11C-887B-47F3-B919-5DEE91EE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497CB-A1C4-CFE1-934C-1EF0FEC7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D15520-F578-8A6B-EC91-290082946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lede 4" descr="Et billede, der indeholder zebra, indendørs, elefant, hylde&#10;&#10;Indhold genereret af kunstig intelligens kan være forkert.">
            <a:extLst>
              <a:ext uri="{FF2B5EF4-FFF2-40B4-BE49-F238E27FC236}">
                <a16:creationId xmlns:a16="http://schemas.microsoft.com/office/drawing/2014/main" id="{293FAD67-5A93-EECF-2B18-5F60F64E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14" b="1590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3" name="Tankeboble: sky 2">
            <a:extLst>
              <a:ext uri="{FF2B5EF4-FFF2-40B4-BE49-F238E27FC236}">
                <a16:creationId xmlns:a16="http://schemas.microsoft.com/office/drawing/2014/main" id="{49FF5344-47C6-2416-C169-E64D9CA5EAA0}"/>
              </a:ext>
            </a:extLst>
          </p:cNvPr>
          <p:cNvSpPr/>
          <p:nvPr/>
        </p:nvSpPr>
        <p:spPr bwMode="auto">
          <a:xfrm>
            <a:off x="-2159" y="1916832"/>
            <a:ext cx="4536504" cy="3935492"/>
          </a:xfrm>
          <a:prstGeom prst="cloudCallout">
            <a:avLst>
              <a:gd name="adj1" fmla="val 32635"/>
              <a:gd name="adj2" fmla="val -7886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skal forholde dig kritisk til det svar, du får fra GAI, på samme måde som du gør med andre videnskabelige artikler og kilder. </a:t>
            </a:r>
          </a:p>
        </p:txBody>
      </p:sp>
      <p:sp>
        <p:nvSpPr>
          <p:cNvPr id="4" name="Tankeboble: sky 3">
            <a:extLst>
              <a:ext uri="{FF2B5EF4-FFF2-40B4-BE49-F238E27FC236}">
                <a16:creationId xmlns:a16="http://schemas.microsoft.com/office/drawing/2014/main" id="{0D2A190B-6FB7-0888-D493-B0D39F2427CD}"/>
              </a:ext>
            </a:extLst>
          </p:cNvPr>
          <p:cNvSpPr/>
          <p:nvPr/>
        </p:nvSpPr>
        <p:spPr bwMode="auto">
          <a:xfrm>
            <a:off x="4572000" y="1052736"/>
            <a:ext cx="4714873" cy="5622131"/>
          </a:xfrm>
          <a:prstGeom prst="cloudCallout">
            <a:avLst>
              <a:gd name="adj1" fmla="val -55239"/>
              <a:gd name="adj2" fmla="val -48113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 kan producere tekst, der virker overbevisende, men som også kan være forkert, ufuldstændig eller baseret på forudindtagede synspunkter, som du skal forholde dig kritisk til. </a:t>
            </a:r>
          </a:p>
        </p:txBody>
      </p:sp>
    </p:spTree>
    <p:extLst>
      <p:ext uri="{BB962C8B-B14F-4D97-AF65-F5344CB8AC3E}">
        <p14:creationId xmlns:p14="http://schemas.microsoft.com/office/powerpoint/2010/main" val="33220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85D0C-109B-DECD-7D1D-70D5F572A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 descr="Et billede, der indeholder tøj, indendørs, person, møbel&#10;&#10;Indhold genereret af kunstig intelligens kan være forkert.">
            <a:extLst>
              <a:ext uri="{FF2B5EF4-FFF2-40B4-BE49-F238E27FC236}">
                <a16:creationId xmlns:a16="http://schemas.microsoft.com/office/drawing/2014/main" id="{0411BCC0-79A5-1714-2F8D-E19C498942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01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ankeboble: sky 1">
            <a:extLst>
              <a:ext uri="{FF2B5EF4-FFF2-40B4-BE49-F238E27FC236}">
                <a16:creationId xmlns:a16="http://schemas.microsoft.com/office/drawing/2014/main" id="{46378D13-62BF-950C-7667-8FFABCECF1B0}"/>
              </a:ext>
            </a:extLst>
          </p:cNvPr>
          <p:cNvSpPr/>
          <p:nvPr/>
        </p:nvSpPr>
        <p:spPr bwMode="auto">
          <a:xfrm>
            <a:off x="2195736" y="9973"/>
            <a:ext cx="4536504" cy="2248853"/>
          </a:xfrm>
          <a:prstGeom prst="cloudCallout">
            <a:avLst>
              <a:gd name="adj1" fmla="val -56840"/>
              <a:gd name="adj2" fmla="val 6543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Sprogmodeller tænker ikke – derfor må vi gøre det for modellen.</a:t>
            </a:r>
          </a:p>
        </p:txBody>
      </p:sp>
    </p:spTree>
    <p:extLst>
      <p:ext uri="{BB962C8B-B14F-4D97-AF65-F5344CB8AC3E}">
        <p14:creationId xmlns:p14="http://schemas.microsoft.com/office/powerpoint/2010/main" val="861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6268F-DD36-4453-5ADC-7ABC928B8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>
            <a:extLst>
              <a:ext uri="{FF2B5EF4-FFF2-40B4-BE49-F238E27FC236}">
                <a16:creationId xmlns:a16="http://schemas.microsoft.com/office/drawing/2014/main" id="{ACAA03BE-ABF1-0688-3685-59F7E755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560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0" name="Tekstfelt 162826">
            <a:extLst>
              <a:ext uri="{FF2B5EF4-FFF2-40B4-BE49-F238E27FC236}">
                <a16:creationId xmlns:a16="http://schemas.microsoft.com/office/drawing/2014/main" id="{0C8B1C95-7835-639F-853E-703D09074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6" y="1899069"/>
            <a:ext cx="19510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Opstille en hypotese for et (nyt) eksperiment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kstfelt 162829">
            <a:extLst>
              <a:ext uri="{FF2B5EF4-FFF2-40B4-BE49-F238E27FC236}">
                <a16:creationId xmlns:a16="http://schemas.microsoft.com/office/drawing/2014/main" id="{1CBDC0E6-99BC-63A1-2B4C-654901A8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96" y="1830197"/>
            <a:ext cx="1866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Analysere eksperimentielle data i forhold til hypotese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Line 7">
            <a:extLst>
              <a:ext uri="{FF2B5EF4-FFF2-40B4-BE49-F238E27FC236}">
                <a16:creationId xmlns:a16="http://schemas.microsoft.com/office/drawing/2014/main" id="{A2F63342-4FD6-1F70-87D1-D139B34CDE7D}"/>
              </a:ext>
            </a:extLst>
          </p:cNvPr>
          <p:cNvCxnSpPr/>
          <p:nvPr/>
        </p:nvCxnSpPr>
        <p:spPr bwMode="auto">
          <a:xfrm flipV="1">
            <a:off x="6240235" y="2350897"/>
            <a:ext cx="782711" cy="15790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kstfelt 162827">
            <a:extLst>
              <a:ext uri="{FF2B5EF4-FFF2-40B4-BE49-F238E27FC236}">
                <a16:creationId xmlns:a16="http://schemas.microsoft.com/office/drawing/2014/main" id="{050A4472-0454-44F8-D3D9-56C1CEEE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755" y="1949260"/>
            <a:ext cx="17637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Designe og udf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 eksperimentet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Line 7">
            <a:extLst>
              <a:ext uri="{FF2B5EF4-FFF2-40B4-BE49-F238E27FC236}">
                <a16:creationId xmlns:a16="http://schemas.microsoft.com/office/drawing/2014/main" id="{892487D0-2D9F-B6AB-8BE1-2077E47012E1}"/>
              </a:ext>
            </a:extLst>
          </p:cNvPr>
          <p:cNvCxnSpPr>
            <a:endCxn id="11" idx="1"/>
          </p:cNvCxnSpPr>
          <p:nvPr/>
        </p:nvCxnSpPr>
        <p:spPr bwMode="auto">
          <a:xfrm>
            <a:off x="2051720" y="2350897"/>
            <a:ext cx="763035" cy="1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A662EA-A8CA-6F09-AC0E-430C1B0B3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5046506" y="2384200"/>
            <a:ext cx="965654" cy="1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BAC1C266-EA87-CB1B-D621-260B187B541B}"/>
              </a:ext>
            </a:extLst>
          </p:cNvPr>
          <p:cNvSpPr/>
          <p:nvPr/>
        </p:nvSpPr>
        <p:spPr>
          <a:xfrm>
            <a:off x="1619672" y="5055567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validitet</a:t>
            </a:r>
            <a:endParaRPr lang="da-DK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1" name="Lige pilforbindelse 2050">
            <a:extLst>
              <a:ext uri="{FF2B5EF4-FFF2-40B4-BE49-F238E27FC236}">
                <a16:creationId xmlns:a16="http://schemas.microsoft.com/office/drawing/2014/main" id="{156227B9-D471-CC03-DE23-A008BD068EB9}"/>
              </a:ext>
            </a:extLst>
          </p:cNvPr>
          <p:cNvCxnSpPr/>
          <p:nvPr/>
        </p:nvCxnSpPr>
        <p:spPr bwMode="auto">
          <a:xfrm flipH="1">
            <a:off x="2965870" y="2977947"/>
            <a:ext cx="2465442" cy="20776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" name="Rektangel 2047">
            <a:extLst>
              <a:ext uri="{FF2B5EF4-FFF2-40B4-BE49-F238E27FC236}">
                <a16:creationId xmlns:a16="http://schemas.microsoft.com/office/drawing/2014/main" id="{13C7D9B9-13A2-982B-4EB6-5D38C094C785}"/>
              </a:ext>
            </a:extLst>
          </p:cNvPr>
          <p:cNvSpPr/>
          <p:nvPr/>
        </p:nvSpPr>
        <p:spPr>
          <a:xfrm>
            <a:off x="6516216" y="505556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 validitet</a:t>
            </a:r>
            <a:endParaRPr lang="da-DK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F7310F5C-A0C9-72C1-FE3D-43873760B283}"/>
              </a:ext>
            </a:extLst>
          </p:cNvPr>
          <p:cNvCxnSpPr>
            <a:endCxn id="2048" idx="0"/>
          </p:cNvCxnSpPr>
          <p:nvPr/>
        </p:nvCxnSpPr>
        <p:spPr bwMode="auto">
          <a:xfrm>
            <a:off x="5519901" y="2977947"/>
            <a:ext cx="2292459" cy="20776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kstfelt 162827">
            <a:extLst>
              <a:ext uri="{FF2B5EF4-FFF2-40B4-BE49-F238E27FC236}">
                <a16:creationId xmlns:a16="http://schemas.microsoft.com/office/drawing/2014/main" id="{ADCD2BCB-78A2-0657-AEF5-4A765E02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527" y="1952253"/>
            <a:ext cx="1390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600" b="1" i="0" u="none" strike="noStrike" cap="none" normalizeH="0" baseline="0" dirty="0">
              <a:ln>
                <a:noFill/>
              </a:ln>
              <a:solidFill>
                <a:srgbClr val="5381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600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Resultater</a:t>
            </a:r>
            <a:endParaRPr kumimoji="0" lang="da-DK" altLang="da-DK" sz="1600" b="1" i="0" u="none" strike="noStrike" cap="none" normalizeH="0" baseline="0" dirty="0">
              <a:ln>
                <a:noFill/>
              </a:ln>
              <a:solidFill>
                <a:srgbClr val="5381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Line 7">
            <a:extLst>
              <a:ext uri="{FF2B5EF4-FFF2-40B4-BE49-F238E27FC236}">
                <a16:creationId xmlns:a16="http://schemas.microsoft.com/office/drawing/2014/main" id="{48883E82-D73C-C420-B358-A3D480DD8D8D}"/>
              </a:ext>
            </a:extLst>
          </p:cNvPr>
          <p:cNvCxnSpPr/>
          <p:nvPr/>
        </p:nvCxnSpPr>
        <p:spPr bwMode="auto">
          <a:xfrm flipV="1">
            <a:off x="4205492" y="2350897"/>
            <a:ext cx="763035" cy="2993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aleboble: oval 6">
            <a:extLst>
              <a:ext uri="{FF2B5EF4-FFF2-40B4-BE49-F238E27FC236}">
                <a16:creationId xmlns:a16="http://schemas.microsoft.com/office/drawing/2014/main" id="{796C1316-964B-DDBF-FC96-069E85D76508}"/>
              </a:ext>
            </a:extLst>
          </p:cNvPr>
          <p:cNvSpPr/>
          <p:nvPr/>
        </p:nvSpPr>
        <p:spPr bwMode="auto">
          <a:xfrm>
            <a:off x="19916" y="661902"/>
            <a:ext cx="4601507" cy="3644264"/>
          </a:xfrm>
          <a:prstGeom prst="wedgeEllipseCallout">
            <a:avLst>
              <a:gd name="adj1" fmla="val 4687"/>
              <a:gd name="adj2" fmla="val 7332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Tillader et studies procedure, måleudstyr, spørgsmål, analyser osv. forskeren at måle det, som studiet er designet til at måle.</a:t>
            </a: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aleboble: oval 7">
            <a:extLst>
              <a:ext uri="{FF2B5EF4-FFF2-40B4-BE49-F238E27FC236}">
                <a16:creationId xmlns:a16="http://schemas.microsoft.com/office/drawing/2014/main" id="{82339757-FA4D-361F-83D4-68CA1FE7E174}"/>
              </a:ext>
            </a:extLst>
          </p:cNvPr>
          <p:cNvSpPr/>
          <p:nvPr/>
        </p:nvSpPr>
        <p:spPr bwMode="auto">
          <a:xfrm>
            <a:off x="4484960" y="661902"/>
            <a:ext cx="4601507" cy="3644264"/>
          </a:xfrm>
          <a:prstGeom prst="wedgeEllipseCallout">
            <a:avLst>
              <a:gd name="adj1" fmla="val 4687"/>
              <a:gd name="adj2" fmla="val 7332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et studies resultater generaliseres til de situationer og fænomener, som studiet forsøger at undersøge ude i den virkelige verden.</a:t>
            </a: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8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8" grpId="0"/>
      <p:bldP spid="2048" grpId="0"/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52E04-798B-769A-703B-34EA200A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>
            <a:extLst>
              <a:ext uri="{FF2B5EF4-FFF2-40B4-BE49-F238E27FC236}">
                <a16:creationId xmlns:a16="http://schemas.microsoft.com/office/drawing/2014/main" id="{D99A9328-A509-6F50-7E12-8339D3C4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0338" y="10527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0" name="Tekstfelt 162826">
            <a:extLst>
              <a:ext uri="{FF2B5EF4-FFF2-40B4-BE49-F238E27FC236}">
                <a16:creationId xmlns:a16="http://schemas.microsoft.com/office/drawing/2014/main" id="{B0888312-0075-9DEA-8C53-AE5C0361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6" y="1899069"/>
            <a:ext cx="1951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er problemstillingen eller emnet?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kstfelt 162829">
            <a:extLst>
              <a:ext uri="{FF2B5EF4-FFF2-40B4-BE49-F238E27FC236}">
                <a16:creationId xmlns:a16="http://schemas.microsoft.com/office/drawing/2014/main" id="{B91752D2-E2DD-BAE9-50F8-FA1BCE86D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96" y="1949931"/>
            <a:ext cx="186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Analysere </a:t>
            </a:r>
            <a:r>
              <a:rPr lang="da-DK" altLang="da-DK" sz="1600" b="1" dirty="0" err="1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chatbottens</a:t>
            </a:r>
            <a:r>
              <a:rPr lang="da-DK" altLang="da-DK" sz="1600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svar/hypotese</a:t>
            </a:r>
          </a:p>
        </p:txBody>
      </p:sp>
      <p:cxnSp>
        <p:nvCxnSpPr>
          <p:cNvPr id="31" name="Line 7">
            <a:extLst>
              <a:ext uri="{FF2B5EF4-FFF2-40B4-BE49-F238E27FC236}">
                <a16:creationId xmlns:a16="http://schemas.microsoft.com/office/drawing/2014/main" id="{0ECFAAB3-C0D5-9D71-66FB-468C10129DFE}"/>
              </a:ext>
            </a:extLst>
          </p:cNvPr>
          <p:cNvCxnSpPr/>
          <p:nvPr/>
        </p:nvCxnSpPr>
        <p:spPr bwMode="auto">
          <a:xfrm flipV="1">
            <a:off x="6240235" y="2350897"/>
            <a:ext cx="782711" cy="15790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kstfelt 162827">
            <a:extLst>
              <a:ext uri="{FF2B5EF4-FFF2-40B4-BE49-F238E27FC236}">
                <a16:creationId xmlns:a16="http://schemas.microsoft.com/office/drawing/2014/main" id="{7A4DC631-C2DA-ED4A-063C-2A10D30C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755" y="1775718"/>
            <a:ext cx="14322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Vælge chat </a:t>
            </a:r>
            <a:r>
              <a:rPr kumimoji="0" lang="da-DK" altLang="da-DK" sz="1600" b="1" i="0" u="none" strike="noStrike" cap="none" normalizeH="0" baseline="0" dirty="0" err="1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botten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skrive </a:t>
            </a:r>
            <a:r>
              <a:rPr kumimoji="0" lang="da-DK" altLang="da-DK" sz="1600" b="1" i="0" u="none" strike="noStrike" cap="none" normalizeH="0" baseline="0" dirty="0" err="1">
                <a:ln>
                  <a:noFill/>
                </a:ln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promoten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Line 7">
            <a:extLst>
              <a:ext uri="{FF2B5EF4-FFF2-40B4-BE49-F238E27FC236}">
                <a16:creationId xmlns:a16="http://schemas.microsoft.com/office/drawing/2014/main" id="{471423A7-4821-F854-0EB2-68365259C407}"/>
              </a:ext>
            </a:extLst>
          </p:cNvPr>
          <p:cNvCxnSpPr/>
          <p:nvPr/>
        </p:nvCxnSpPr>
        <p:spPr bwMode="auto">
          <a:xfrm>
            <a:off x="2123728" y="2348880"/>
            <a:ext cx="691027" cy="0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AFF02B-299F-A9E4-00D1-269FC064B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5046506" y="2384200"/>
            <a:ext cx="965654" cy="1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3B13E34-FEFB-9E9A-1462-B00A0D985A6A}"/>
              </a:ext>
            </a:extLst>
          </p:cNvPr>
          <p:cNvSpPr/>
          <p:nvPr/>
        </p:nvSpPr>
        <p:spPr>
          <a:xfrm>
            <a:off x="1619672" y="5055567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validitet</a:t>
            </a:r>
            <a:endParaRPr lang="da-DK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1" name="Lige pilforbindelse 2050">
            <a:extLst>
              <a:ext uri="{FF2B5EF4-FFF2-40B4-BE49-F238E27FC236}">
                <a16:creationId xmlns:a16="http://schemas.microsoft.com/office/drawing/2014/main" id="{114DDBCF-4393-8A62-B833-B1AA7976D0B1}"/>
              </a:ext>
            </a:extLst>
          </p:cNvPr>
          <p:cNvCxnSpPr/>
          <p:nvPr/>
        </p:nvCxnSpPr>
        <p:spPr bwMode="auto">
          <a:xfrm flipH="1">
            <a:off x="2965870" y="2977947"/>
            <a:ext cx="2465442" cy="20776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" name="Rektangel 2047">
            <a:extLst>
              <a:ext uri="{FF2B5EF4-FFF2-40B4-BE49-F238E27FC236}">
                <a16:creationId xmlns:a16="http://schemas.microsoft.com/office/drawing/2014/main" id="{99F1B9B1-AE7A-DE61-986A-82C5A86DC57D}"/>
              </a:ext>
            </a:extLst>
          </p:cNvPr>
          <p:cNvSpPr/>
          <p:nvPr/>
        </p:nvSpPr>
        <p:spPr>
          <a:xfrm>
            <a:off x="6516216" y="505556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 validitet</a:t>
            </a:r>
            <a:endParaRPr lang="da-DK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C9513884-6393-2DE0-66A0-9D022A274245}"/>
              </a:ext>
            </a:extLst>
          </p:cNvPr>
          <p:cNvCxnSpPr>
            <a:endCxn id="2048" idx="0"/>
          </p:cNvCxnSpPr>
          <p:nvPr/>
        </p:nvCxnSpPr>
        <p:spPr bwMode="auto">
          <a:xfrm>
            <a:off x="5519901" y="2977947"/>
            <a:ext cx="2292459" cy="20776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kstfelt 162827">
            <a:extLst>
              <a:ext uri="{FF2B5EF4-FFF2-40B4-BE49-F238E27FC236}">
                <a16:creationId xmlns:a16="http://schemas.microsoft.com/office/drawing/2014/main" id="{DA7F4955-610B-FF8A-E871-E683CAE6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527" y="1952253"/>
            <a:ext cx="1390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600" b="1" dirty="0" err="1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Chatbottens</a:t>
            </a:r>
            <a:r>
              <a:rPr lang="da-DK" altLang="da-DK" sz="1600" b="1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svar/ hypotese</a:t>
            </a:r>
            <a:endParaRPr kumimoji="0" lang="da-DK" altLang="da-DK" sz="1600" b="1" i="0" u="none" strike="noStrike" cap="none" normalizeH="0" baseline="0" dirty="0">
              <a:ln>
                <a:noFill/>
              </a:ln>
              <a:solidFill>
                <a:srgbClr val="5381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1DA088E-22EF-6AAF-1ABB-C47984BBC4C0}"/>
              </a:ext>
            </a:extLst>
          </p:cNvPr>
          <p:cNvSpPr/>
          <p:nvPr/>
        </p:nvSpPr>
        <p:spPr bwMode="auto">
          <a:xfrm>
            <a:off x="4205492" y="1847734"/>
            <a:ext cx="763035" cy="100520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5" name="Line 7">
            <a:extLst>
              <a:ext uri="{FF2B5EF4-FFF2-40B4-BE49-F238E27FC236}">
                <a16:creationId xmlns:a16="http://schemas.microsoft.com/office/drawing/2014/main" id="{F668B75C-1E27-3233-3D0F-ABAD45EB4769}"/>
              </a:ext>
            </a:extLst>
          </p:cNvPr>
          <p:cNvCxnSpPr/>
          <p:nvPr/>
        </p:nvCxnSpPr>
        <p:spPr bwMode="auto">
          <a:xfrm flipV="1">
            <a:off x="4205492" y="2350897"/>
            <a:ext cx="763035" cy="2993"/>
          </a:xfrm>
          <a:prstGeom prst="line">
            <a:avLst/>
          </a:prstGeom>
          <a:noFill/>
          <a:ln w="63500">
            <a:solidFill>
              <a:srgbClr val="53813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A4DFCE83-4264-A8A3-F0D0-CADF0B14DD82}"/>
              </a:ext>
            </a:extLst>
          </p:cNvPr>
          <p:cNvGrpSpPr/>
          <p:nvPr/>
        </p:nvGrpSpPr>
        <p:grpSpPr>
          <a:xfrm>
            <a:off x="395536" y="3237226"/>
            <a:ext cx="8424936" cy="3504142"/>
            <a:chOff x="611560" y="68874"/>
            <a:chExt cx="7560840" cy="3144101"/>
          </a:xfrm>
        </p:grpSpPr>
        <p:sp>
          <p:nvSpPr>
            <p:cNvPr id="14" name="Taleboble: rektangel 13">
              <a:extLst>
                <a:ext uri="{FF2B5EF4-FFF2-40B4-BE49-F238E27FC236}">
                  <a16:creationId xmlns:a16="http://schemas.microsoft.com/office/drawing/2014/main" id="{A331DE65-BE8F-48B3-261A-90DFC097DBCD}"/>
                </a:ext>
              </a:extLst>
            </p:cNvPr>
            <p:cNvSpPr/>
            <p:nvPr/>
          </p:nvSpPr>
          <p:spPr bwMode="auto">
            <a:xfrm>
              <a:off x="611560" y="68874"/>
              <a:ext cx="7560840" cy="3144101"/>
            </a:xfrm>
            <a:prstGeom prst="wedgeRectCallout">
              <a:avLst>
                <a:gd name="adj1" fmla="val -979"/>
                <a:gd name="adj2" fmla="val -7274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A4C466FB-5D1C-CEFC-9AC7-2A974ADD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350" t="36207" r="14563" b="23400"/>
            <a:stretch/>
          </p:blipFill>
          <p:spPr>
            <a:xfrm>
              <a:off x="732647" y="379196"/>
              <a:ext cx="7308000" cy="2623541"/>
            </a:xfrm>
            <a:prstGeom prst="rect">
              <a:avLst/>
            </a:prstGeom>
          </p:spPr>
        </p:pic>
      </p:grpSp>
      <p:pic>
        <p:nvPicPr>
          <p:cNvPr id="3074" name="Picture 2" descr="Gangstativ, foldbar fra Seniorland.dk - Hjælpemiddelbasen">
            <a:extLst>
              <a:ext uri="{FF2B5EF4-FFF2-40B4-BE49-F238E27FC236}">
                <a16:creationId xmlns:a16="http://schemas.microsoft.com/office/drawing/2014/main" id="{30262B93-8B4D-3F47-A500-F666299A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24" y="3501008"/>
            <a:ext cx="2558261" cy="3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8" grpId="0"/>
      <p:bldP spid="2048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92696"/>
            <a:ext cx="8640960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338055" y="2782669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taksonomien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9F99D-CCF4-FD54-A1E9-9B269D7D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D45258B-FE8C-1FD8-C00A-13EEF806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0" b="41697"/>
          <a:stretch/>
        </p:blipFill>
        <p:spPr>
          <a:xfrm>
            <a:off x="-180528" y="1268760"/>
            <a:ext cx="9720000" cy="39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78DD7-26BE-210C-0AE3-19AC85BB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000BA3-9906-3D2E-B58A-E1E9BE6F1583}"/>
              </a:ext>
            </a:extLst>
          </p:cNvPr>
          <p:cNvGraphicFramePr/>
          <p:nvPr/>
        </p:nvGraphicFramePr>
        <p:xfrm>
          <a:off x="-439757" y="1070589"/>
          <a:ext cx="9980309" cy="428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A26068-AC11-E2F9-6815-F1CC1FE35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1115616" y="3501008"/>
            <a:ext cx="576000" cy="1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2AC843F-E5BC-DBBA-D1F7-CFE615ACD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2699856" y="2924944"/>
            <a:ext cx="576000" cy="1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E7ACBC7-0F83-A4D8-7EE6-F1DF6DC8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4284096" y="2348880"/>
            <a:ext cx="576000" cy="1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32EB4A5-97D8-928D-8675-22CC93A7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5868336" y="1772816"/>
            <a:ext cx="576000" cy="1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1E75F7-8D30-14B9-09F3-1D012504A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3"/>
          <a:stretch/>
        </p:blipFill>
        <p:spPr bwMode="auto">
          <a:xfrm flipH="1">
            <a:off x="7452576" y="1196752"/>
            <a:ext cx="576000" cy="1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422</Words>
  <Application>Microsoft Office PowerPoint</Application>
  <PresentationFormat>Skærmshow (4:3)</PresentationFormat>
  <Paragraphs>66</Paragraphs>
  <Slides>14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Serif</vt:lpstr>
      <vt:lpstr>Times</vt:lpstr>
      <vt:lpstr>Times New Roman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Preben Nielsen</dc:creator>
  <cp:lastModifiedBy>Preben Nielsen</cp:lastModifiedBy>
  <cp:revision>314</cp:revision>
  <cp:lastPrinted>2022-02-08T08:30:07Z</cp:lastPrinted>
  <dcterms:created xsi:type="dcterms:W3CDTF">2005-09-17T09:58:13Z</dcterms:created>
  <dcterms:modified xsi:type="dcterms:W3CDTF">2025-03-08T11:48:35Z</dcterms:modified>
</cp:coreProperties>
</file>